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5F46D-49DF-4126-8942-CF2651FE423B}" type="datetimeFigureOut">
              <a:rPr lang="en-US" smtClean="0"/>
              <a:t>5/6/2014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79FBE2-8EAF-4316-A3D3-F175B0BDF6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819108" y="1048664"/>
            <a:ext cx="5172240" cy="835938"/>
            <a:chOff x="1819108" y="1048664"/>
            <a:chExt cx="5172240" cy="835938"/>
          </a:xfrm>
        </p:grpSpPr>
        <p:sp>
          <p:nvSpPr>
            <p:cNvPr id="2" name="Freeform 1"/>
            <p:cNvSpPr/>
            <p:nvPr/>
          </p:nvSpPr>
          <p:spPr>
            <a:xfrm>
              <a:off x="1819108" y="1048664"/>
              <a:ext cx="318178" cy="596493"/>
            </a:xfrm>
            <a:custGeom>
              <a:avLst/>
              <a:gdLst/>
              <a:ahLst/>
              <a:cxnLst/>
              <a:rect l="0" t="0" r="0" b="0"/>
              <a:pathLst>
                <a:path w="318178" h="596493">
                  <a:moveTo>
                    <a:pt x="318177" y="67356"/>
                  </a:moveTo>
                  <a:lnTo>
                    <a:pt x="294130" y="85337"/>
                  </a:lnTo>
                  <a:lnTo>
                    <a:pt x="243136" y="144050"/>
                  </a:lnTo>
                  <a:lnTo>
                    <a:pt x="205218" y="199965"/>
                  </a:lnTo>
                  <a:lnTo>
                    <a:pt x="168814" y="256308"/>
                  </a:lnTo>
                  <a:lnTo>
                    <a:pt x="141288" y="309438"/>
                  </a:lnTo>
                  <a:lnTo>
                    <a:pt x="109528" y="372676"/>
                  </a:lnTo>
                  <a:lnTo>
                    <a:pt x="83517" y="435853"/>
                  </a:lnTo>
                  <a:lnTo>
                    <a:pt x="72653" y="467439"/>
                  </a:lnTo>
                  <a:lnTo>
                    <a:pt x="73203" y="510203"/>
                  </a:lnTo>
                  <a:lnTo>
                    <a:pt x="86365" y="548740"/>
                  </a:lnTo>
                  <a:lnTo>
                    <a:pt x="105082" y="576796"/>
                  </a:lnTo>
                  <a:lnTo>
                    <a:pt x="124812" y="589352"/>
                  </a:lnTo>
                  <a:lnTo>
                    <a:pt x="148009" y="596492"/>
                  </a:lnTo>
                  <a:lnTo>
                    <a:pt x="170017" y="595766"/>
                  </a:lnTo>
                  <a:lnTo>
                    <a:pt x="207727" y="577602"/>
                  </a:lnTo>
                  <a:lnTo>
                    <a:pt x="242947" y="549993"/>
                  </a:lnTo>
                  <a:lnTo>
                    <a:pt x="270648" y="508053"/>
                  </a:lnTo>
                  <a:lnTo>
                    <a:pt x="288236" y="468294"/>
                  </a:lnTo>
                  <a:lnTo>
                    <a:pt x="294487" y="419989"/>
                  </a:lnTo>
                  <a:lnTo>
                    <a:pt x="294000" y="369802"/>
                  </a:lnTo>
                  <a:lnTo>
                    <a:pt x="280078" y="327115"/>
                  </a:lnTo>
                  <a:lnTo>
                    <a:pt x="242002" y="271651"/>
                  </a:lnTo>
                  <a:lnTo>
                    <a:pt x="222320" y="254470"/>
                  </a:lnTo>
                  <a:lnTo>
                    <a:pt x="163397" y="222628"/>
                  </a:lnTo>
                  <a:lnTo>
                    <a:pt x="112518" y="198850"/>
                  </a:lnTo>
                  <a:lnTo>
                    <a:pt x="58014" y="172229"/>
                  </a:lnTo>
                  <a:lnTo>
                    <a:pt x="24282" y="153932"/>
                  </a:lnTo>
                  <a:lnTo>
                    <a:pt x="8962" y="137420"/>
                  </a:lnTo>
                  <a:lnTo>
                    <a:pt x="3239" y="128103"/>
                  </a:lnTo>
                  <a:lnTo>
                    <a:pt x="0" y="102154"/>
                  </a:lnTo>
                  <a:lnTo>
                    <a:pt x="774" y="87045"/>
                  </a:lnTo>
                  <a:lnTo>
                    <a:pt x="10992" y="64019"/>
                  </a:lnTo>
                  <a:lnTo>
                    <a:pt x="46148" y="30172"/>
                  </a:lnTo>
                  <a:lnTo>
                    <a:pt x="108756" y="5297"/>
                  </a:lnTo>
                  <a:lnTo>
                    <a:pt x="137363" y="0"/>
                  </a:lnTo>
                  <a:lnTo>
                    <a:pt x="197149" y="6131"/>
                  </a:lnTo>
                  <a:lnTo>
                    <a:pt x="222273" y="14409"/>
                  </a:lnTo>
                  <a:lnTo>
                    <a:pt x="249036" y="29786"/>
                  </a:lnTo>
                  <a:lnTo>
                    <a:pt x="267171" y="48319"/>
                  </a:lnTo>
                  <a:lnTo>
                    <a:pt x="293933" y="88812"/>
                  </a:lnTo>
                  <a:lnTo>
                    <a:pt x="298433" y="112767"/>
                  </a:lnTo>
                  <a:lnTo>
                    <a:pt x="297509" y="149442"/>
                  </a:lnTo>
                  <a:lnTo>
                    <a:pt x="297119" y="183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95212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92690" y="1094963"/>
              <a:ext cx="393529" cy="504157"/>
            </a:xfrm>
            <a:custGeom>
              <a:avLst/>
              <a:gdLst/>
              <a:ahLst/>
              <a:cxnLst/>
              <a:rect l="0" t="0" r="0" b="0"/>
              <a:pathLst>
                <a:path w="393529" h="504157">
                  <a:moveTo>
                    <a:pt x="318418" y="0"/>
                  </a:moveTo>
                  <a:lnTo>
                    <a:pt x="259802" y="9065"/>
                  </a:lnTo>
                  <a:lnTo>
                    <a:pt x="208244" y="10095"/>
                  </a:lnTo>
                  <a:lnTo>
                    <a:pt x="154103" y="10400"/>
                  </a:lnTo>
                  <a:lnTo>
                    <a:pt x="91812" y="11673"/>
                  </a:lnTo>
                  <a:lnTo>
                    <a:pt x="50974" y="20097"/>
                  </a:lnTo>
                  <a:lnTo>
                    <a:pt x="31488" y="30769"/>
                  </a:lnTo>
                  <a:lnTo>
                    <a:pt x="18149" y="46431"/>
                  </a:lnTo>
                  <a:lnTo>
                    <a:pt x="53" y="90670"/>
                  </a:lnTo>
                  <a:lnTo>
                    <a:pt x="0" y="130721"/>
                  </a:lnTo>
                  <a:lnTo>
                    <a:pt x="10559" y="191823"/>
                  </a:lnTo>
                  <a:lnTo>
                    <a:pt x="11403" y="205091"/>
                  </a:lnTo>
                  <a:lnTo>
                    <a:pt x="15476" y="211597"/>
                  </a:lnTo>
                  <a:lnTo>
                    <a:pt x="21700" y="213594"/>
                  </a:lnTo>
                  <a:lnTo>
                    <a:pt x="29359" y="212586"/>
                  </a:lnTo>
                  <a:lnTo>
                    <a:pt x="44109" y="205227"/>
                  </a:lnTo>
                  <a:lnTo>
                    <a:pt x="60802" y="195327"/>
                  </a:lnTo>
                  <a:lnTo>
                    <a:pt x="96508" y="184347"/>
                  </a:lnTo>
                  <a:lnTo>
                    <a:pt x="137894" y="181743"/>
                  </a:lnTo>
                  <a:lnTo>
                    <a:pt x="197448" y="190751"/>
                  </a:lnTo>
                  <a:lnTo>
                    <a:pt x="249290" y="209385"/>
                  </a:lnTo>
                  <a:lnTo>
                    <a:pt x="303986" y="234129"/>
                  </a:lnTo>
                  <a:lnTo>
                    <a:pt x="356794" y="280907"/>
                  </a:lnTo>
                  <a:lnTo>
                    <a:pt x="383884" y="332912"/>
                  </a:lnTo>
                  <a:lnTo>
                    <a:pt x="393528" y="361260"/>
                  </a:lnTo>
                  <a:lnTo>
                    <a:pt x="392354" y="389458"/>
                  </a:lnTo>
                  <a:lnTo>
                    <a:pt x="382864" y="417588"/>
                  </a:lnTo>
                  <a:lnTo>
                    <a:pt x="366948" y="445688"/>
                  </a:lnTo>
                  <a:lnTo>
                    <a:pt x="348176" y="464416"/>
                  </a:lnTo>
                  <a:lnTo>
                    <a:pt x="296351" y="491560"/>
                  </a:lnTo>
                  <a:lnTo>
                    <a:pt x="246889" y="501277"/>
                  </a:lnTo>
                  <a:lnTo>
                    <a:pt x="189600" y="504156"/>
                  </a:lnTo>
                  <a:lnTo>
                    <a:pt x="127680" y="503959"/>
                  </a:lnTo>
                  <a:lnTo>
                    <a:pt x="9732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48020" y="1331530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99046" y="0"/>
                  </a:lnTo>
                  <a:lnTo>
                    <a:pt x="40369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48103" y="1109455"/>
              <a:ext cx="539542" cy="563813"/>
            </a:xfrm>
            <a:custGeom>
              <a:avLst/>
              <a:gdLst/>
              <a:ahLst/>
              <a:cxnLst/>
              <a:rect l="0" t="0" r="0" b="0"/>
              <a:pathLst>
                <a:path w="539542" h="563813">
                  <a:moveTo>
                    <a:pt x="389555" y="17094"/>
                  </a:moveTo>
                  <a:lnTo>
                    <a:pt x="333340" y="305"/>
                  </a:lnTo>
                  <a:lnTo>
                    <a:pt x="271649" y="0"/>
                  </a:lnTo>
                  <a:lnTo>
                    <a:pt x="220479" y="7739"/>
                  </a:lnTo>
                  <a:lnTo>
                    <a:pt x="161965" y="20835"/>
                  </a:lnTo>
                  <a:lnTo>
                    <a:pt x="109376" y="43093"/>
                  </a:lnTo>
                  <a:lnTo>
                    <a:pt x="53181" y="82533"/>
                  </a:lnTo>
                  <a:lnTo>
                    <a:pt x="26806" y="106933"/>
                  </a:lnTo>
                  <a:lnTo>
                    <a:pt x="17763" y="131112"/>
                  </a:lnTo>
                  <a:lnTo>
                    <a:pt x="16084" y="157846"/>
                  </a:lnTo>
                  <a:lnTo>
                    <a:pt x="23136" y="177526"/>
                  </a:lnTo>
                  <a:lnTo>
                    <a:pt x="45850" y="201760"/>
                  </a:lnTo>
                  <a:lnTo>
                    <a:pt x="67951" y="210302"/>
                  </a:lnTo>
                  <a:lnTo>
                    <a:pt x="125857" y="215785"/>
                  </a:lnTo>
                  <a:lnTo>
                    <a:pt x="186384" y="215699"/>
                  </a:lnTo>
                  <a:lnTo>
                    <a:pt x="235120" y="209821"/>
                  </a:lnTo>
                  <a:lnTo>
                    <a:pt x="290982" y="210361"/>
                  </a:lnTo>
                  <a:lnTo>
                    <a:pt x="352926" y="221386"/>
                  </a:lnTo>
                  <a:lnTo>
                    <a:pt x="406647" y="236982"/>
                  </a:lnTo>
                  <a:lnTo>
                    <a:pt x="466661" y="273200"/>
                  </a:lnTo>
                  <a:lnTo>
                    <a:pt x="508901" y="306978"/>
                  </a:lnTo>
                  <a:lnTo>
                    <a:pt x="521756" y="328035"/>
                  </a:lnTo>
                  <a:lnTo>
                    <a:pt x="539541" y="374092"/>
                  </a:lnTo>
                  <a:lnTo>
                    <a:pt x="539540" y="411950"/>
                  </a:lnTo>
                  <a:lnTo>
                    <a:pt x="520952" y="452803"/>
                  </a:lnTo>
                  <a:lnTo>
                    <a:pt x="490465" y="491718"/>
                  </a:lnTo>
                  <a:lnTo>
                    <a:pt x="461958" y="513482"/>
                  </a:lnTo>
                  <a:lnTo>
                    <a:pt x="410441" y="541369"/>
                  </a:lnTo>
                  <a:lnTo>
                    <a:pt x="356619" y="555880"/>
                  </a:lnTo>
                  <a:lnTo>
                    <a:pt x="312136" y="560711"/>
                  </a:lnTo>
                  <a:lnTo>
                    <a:pt x="265069" y="562858"/>
                  </a:lnTo>
                  <a:lnTo>
                    <a:pt x="216855" y="563812"/>
                  </a:lnTo>
                  <a:lnTo>
                    <a:pt x="166029" y="558760"/>
                  </a:lnTo>
                  <a:lnTo>
                    <a:pt x="110178" y="545403"/>
                  </a:lnTo>
                  <a:lnTo>
                    <a:pt x="53287" y="520356"/>
                  </a:lnTo>
                  <a:lnTo>
                    <a:pt x="0" y="490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64826" y="1466388"/>
              <a:ext cx="172916" cy="231558"/>
            </a:xfrm>
            <a:custGeom>
              <a:avLst/>
              <a:gdLst/>
              <a:ahLst/>
              <a:cxnLst/>
              <a:rect l="0" t="0" r="0" b="0"/>
              <a:pathLst>
                <a:path w="172916" h="231558">
                  <a:moveTo>
                    <a:pt x="141329" y="18130"/>
                  </a:moveTo>
                  <a:lnTo>
                    <a:pt x="130151" y="6951"/>
                  </a:lnTo>
                  <a:lnTo>
                    <a:pt x="112185" y="1463"/>
                  </a:lnTo>
                  <a:lnTo>
                    <a:pt x="100842" y="0"/>
                  </a:lnTo>
                  <a:lnTo>
                    <a:pt x="82001" y="4613"/>
                  </a:lnTo>
                  <a:lnTo>
                    <a:pt x="45252" y="26638"/>
                  </a:lnTo>
                  <a:lnTo>
                    <a:pt x="31168" y="42968"/>
                  </a:lnTo>
                  <a:lnTo>
                    <a:pt x="8712" y="93497"/>
                  </a:lnTo>
                  <a:lnTo>
                    <a:pt x="0" y="130798"/>
                  </a:lnTo>
                  <a:lnTo>
                    <a:pt x="6351" y="175436"/>
                  </a:lnTo>
                  <a:lnTo>
                    <a:pt x="13488" y="195668"/>
                  </a:lnTo>
                  <a:lnTo>
                    <a:pt x="24460" y="212459"/>
                  </a:lnTo>
                  <a:lnTo>
                    <a:pt x="43374" y="224601"/>
                  </a:lnTo>
                  <a:lnTo>
                    <a:pt x="66208" y="231557"/>
                  </a:lnTo>
                  <a:lnTo>
                    <a:pt x="98794" y="228897"/>
                  </a:lnTo>
                  <a:lnTo>
                    <a:pt x="158839" y="212031"/>
                  </a:lnTo>
                  <a:lnTo>
                    <a:pt x="172915" y="207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76566" y="1557506"/>
              <a:ext cx="213860" cy="179866"/>
            </a:xfrm>
            <a:custGeom>
              <a:avLst/>
              <a:gdLst/>
              <a:ahLst/>
              <a:cxnLst/>
              <a:rect l="0" t="0" r="0" b="0"/>
              <a:pathLst>
                <a:path w="213860" h="179866">
                  <a:moveTo>
                    <a:pt x="140159" y="42825"/>
                  </a:moveTo>
                  <a:lnTo>
                    <a:pt x="151337" y="26058"/>
                  </a:lnTo>
                  <a:lnTo>
                    <a:pt x="152291" y="18779"/>
                  </a:lnTo>
                  <a:lnTo>
                    <a:pt x="147110" y="4452"/>
                  </a:lnTo>
                  <a:lnTo>
                    <a:pt x="141284" y="865"/>
                  </a:lnTo>
                  <a:lnTo>
                    <a:pt x="125451" y="0"/>
                  </a:lnTo>
                  <a:lnTo>
                    <a:pt x="96807" y="11679"/>
                  </a:lnTo>
                  <a:lnTo>
                    <a:pt x="56856" y="37756"/>
                  </a:lnTo>
                  <a:lnTo>
                    <a:pt x="17911" y="85658"/>
                  </a:lnTo>
                  <a:lnTo>
                    <a:pt x="2032" y="116738"/>
                  </a:lnTo>
                  <a:lnTo>
                    <a:pt x="0" y="137676"/>
                  </a:lnTo>
                  <a:lnTo>
                    <a:pt x="4167" y="157511"/>
                  </a:lnTo>
                  <a:lnTo>
                    <a:pt x="13817" y="174125"/>
                  </a:lnTo>
                  <a:lnTo>
                    <a:pt x="20836" y="178322"/>
                  </a:lnTo>
                  <a:lnTo>
                    <a:pt x="37994" y="179865"/>
                  </a:lnTo>
                  <a:lnTo>
                    <a:pt x="67384" y="174157"/>
                  </a:lnTo>
                  <a:lnTo>
                    <a:pt x="92730" y="159467"/>
                  </a:lnTo>
                  <a:lnTo>
                    <a:pt x="115057" y="134707"/>
                  </a:lnTo>
                  <a:lnTo>
                    <a:pt x="135157" y="94683"/>
                  </a:lnTo>
                  <a:lnTo>
                    <a:pt x="139164" y="94945"/>
                  </a:lnTo>
                  <a:lnTo>
                    <a:pt x="143005" y="98629"/>
                  </a:lnTo>
                  <a:lnTo>
                    <a:pt x="170256" y="143723"/>
                  </a:lnTo>
                  <a:lnTo>
                    <a:pt x="186291" y="152009"/>
                  </a:lnTo>
                  <a:lnTo>
                    <a:pt x="213859" y="158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79143" y="1305533"/>
              <a:ext cx="27096" cy="389556"/>
            </a:xfrm>
            <a:custGeom>
              <a:avLst/>
              <a:gdLst/>
              <a:ahLst/>
              <a:cxnLst/>
              <a:rect l="0" t="0" r="0" b="0"/>
              <a:pathLst>
                <a:path w="27096" h="389556">
                  <a:moveTo>
                    <a:pt x="27095" y="0"/>
                  </a:moveTo>
                  <a:lnTo>
                    <a:pt x="18762" y="52051"/>
                  </a:lnTo>
                  <a:lnTo>
                    <a:pt x="14097" y="101990"/>
                  </a:lnTo>
                  <a:lnTo>
                    <a:pt x="7630" y="160786"/>
                  </a:lnTo>
                  <a:lnTo>
                    <a:pt x="6510" y="220126"/>
                  </a:lnTo>
                  <a:lnTo>
                    <a:pt x="6178" y="278392"/>
                  </a:lnTo>
                  <a:lnTo>
                    <a:pt x="0" y="334841"/>
                  </a:lnTo>
                  <a:lnTo>
                    <a:pt x="603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85140" y="1443054"/>
              <a:ext cx="294799" cy="20408"/>
            </a:xfrm>
            <a:custGeom>
              <a:avLst/>
              <a:gdLst/>
              <a:ahLst/>
              <a:cxnLst/>
              <a:rect l="0" t="0" r="0" b="0"/>
              <a:pathLst>
                <a:path w="294799" h="20408">
                  <a:moveTo>
                    <a:pt x="294798" y="9878"/>
                  </a:moveTo>
                  <a:lnTo>
                    <a:pt x="237534" y="1545"/>
                  </a:lnTo>
                  <a:lnTo>
                    <a:pt x="185024" y="0"/>
                  </a:lnTo>
                  <a:lnTo>
                    <a:pt x="134370" y="2662"/>
                  </a:lnTo>
                  <a:lnTo>
                    <a:pt x="87776" y="7740"/>
                  </a:lnTo>
                  <a:lnTo>
                    <a:pt x="25917" y="15045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37866" y="1295005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0"/>
                  </a:moveTo>
                  <a:lnTo>
                    <a:pt x="16931" y="60730"/>
                  </a:lnTo>
                  <a:lnTo>
                    <a:pt x="4557" y="115591"/>
                  </a:lnTo>
                  <a:lnTo>
                    <a:pt x="900" y="177207"/>
                  </a:lnTo>
                  <a:lnTo>
                    <a:pt x="266" y="229930"/>
                  </a:lnTo>
                  <a:lnTo>
                    <a:pt x="79" y="291176"/>
                  </a:lnTo>
                  <a:lnTo>
                    <a:pt x="23" y="349487"/>
                  </a:lnTo>
                  <a:lnTo>
                    <a:pt x="7" y="40809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90466" y="1484518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7006" y="3119"/>
                  </a:lnTo>
                  <a:lnTo>
                    <a:pt x="177615" y="11453"/>
                  </a:lnTo>
                  <a:lnTo>
                    <a:pt x="122817" y="18211"/>
                  </a:lnTo>
                  <a:lnTo>
                    <a:pt x="65246" y="20213"/>
                  </a:lnTo>
                  <a:lnTo>
                    <a:pt x="23621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22093" y="1540219"/>
              <a:ext cx="178857" cy="231390"/>
            </a:xfrm>
            <a:custGeom>
              <a:avLst/>
              <a:gdLst/>
              <a:ahLst/>
              <a:cxnLst/>
              <a:rect l="0" t="0" r="0" b="0"/>
              <a:pathLst>
                <a:path w="178857" h="231390">
                  <a:moveTo>
                    <a:pt x="0" y="60112"/>
                  </a:moveTo>
                  <a:lnTo>
                    <a:pt x="58617" y="69177"/>
                  </a:lnTo>
                  <a:lnTo>
                    <a:pt x="118856" y="69182"/>
                  </a:lnTo>
                  <a:lnTo>
                    <a:pt x="154539" y="60980"/>
                  </a:lnTo>
                  <a:lnTo>
                    <a:pt x="172410" y="50359"/>
                  </a:lnTo>
                  <a:lnTo>
                    <a:pt x="176941" y="43082"/>
                  </a:lnTo>
                  <a:lnTo>
                    <a:pt x="178856" y="25637"/>
                  </a:lnTo>
                  <a:lnTo>
                    <a:pt x="175389" y="18411"/>
                  </a:lnTo>
                  <a:lnTo>
                    <a:pt x="162179" y="7263"/>
                  </a:lnTo>
                  <a:lnTo>
                    <a:pt x="129422" y="0"/>
                  </a:lnTo>
                  <a:lnTo>
                    <a:pt x="90080" y="3437"/>
                  </a:lnTo>
                  <a:lnTo>
                    <a:pt x="65772" y="15036"/>
                  </a:lnTo>
                  <a:lnTo>
                    <a:pt x="44440" y="33059"/>
                  </a:lnTo>
                  <a:lnTo>
                    <a:pt x="27160" y="56667"/>
                  </a:lnTo>
                  <a:lnTo>
                    <a:pt x="17920" y="82758"/>
                  </a:lnTo>
                  <a:lnTo>
                    <a:pt x="14984" y="109951"/>
                  </a:lnTo>
                  <a:lnTo>
                    <a:pt x="17578" y="137635"/>
                  </a:lnTo>
                  <a:lnTo>
                    <a:pt x="36793" y="179528"/>
                  </a:lnTo>
                  <a:lnTo>
                    <a:pt x="64714" y="210398"/>
                  </a:lnTo>
                  <a:lnTo>
                    <a:pt x="95214" y="228774"/>
                  </a:lnTo>
                  <a:lnTo>
                    <a:pt x="112897" y="231389"/>
                  </a:lnTo>
                  <a:lnTo>
                    <a:pt x="136870" y="228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53720" y="1526632"/>
              <a:ext cx="168457" cy="203917"/>
            </a:xfrm>
            <a:custGeom>
              <a:avLst/>
              <a:gdLst/>
              <a:ahLst/>
              <a:cxnLst/>
              <a:rect l="0" t="0" r="0" b="0"/>
              <a:pathLst>
                <a:path w="168457" h="203917">
                  <a:moveTo>
                    <a:pt x="0" y="126342"/>
                  </a:moveTo>
                  <a:lnTo>
                    <a:pt x="35917" y="180216"/>
                  </a:lnTo>
                  <a:lnTo>
                    <a:pt x="52886" y="203916"/>
                  </a:lnTo>
                  <a:lnTo>
                    <a:pt x="53975" y="202624"/>
                  </a:lnTo>
                  <a:lnTo>
                    <a:pt x="50895" y="189491"/>
                  </a:lnTo>
                  <a:lnTo>
                    <a:pt x="23412" y="128188"/>
                  </a:lnTo>
                  <a:lnTo>
                    <a:pt x="14346" y="89714"/>
                  </a:lnTo>
                  <a:lnTo>
                    <a:pt x="18464" y="65609"/>
                  </a:lnTo>
                  <a:lnTo>
                    <a:pt x="22838" y="54268"/>
                  </a:lnTo>
                  <a:lnTo>
                    <a:pt x="30433" y="45537"/>
                  </a:lnTo>
                  <a:lnTo>
                    <a:pt x="51350" y="32717"/>
                  </a:lnTo>
                  <a:lnTo>
                    <a:pt x="102906" y="16124"/>
                  </a:lnTo>
                  <a:lnTo>
                    <a:pt x="148792" y="851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11772" y="1347647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7409" y="42692"/>
                  </a:lnTo>
                  <a:lnTo>
                    <a:pt x="2195" y="86349"/>
                  </a:lnTo>
                  <a:lnTo>
                    <a:pt x="650" y="141789"/>
                  </a:lnTo>
                  <a:lnTo>
                    <a:pt x="129" y="202443"/>
                  </a:lnTo>
                  <a:lnTo>
                    <a:pt x="8350" y="265262"/>
                  </a:lnTo>
                  <a:lnTo>
                    <a:pt x="10098" y="325359"/>
                  </a:lnTo>
                  <a:lnTo>
                    <a:pt x="10401" y="376253"/>
                  </a:lnTo>
                  <a:lnTo>
                    <a:pt x="2178" y="43420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28662" y="1285363"/>
              <a:ext cx="354869" cy="262327"/>
            </a:xfrm>
            <a:custGeom>
              <a:avLst/>
              <a:gdLst/>
              <a:ahLst/>
              <a:cxnLst/>
              <a:rect l="0" t="0" r="0" b="0"/>
              <a:pathLst>
                <a:path w="354869" h="262327">
                  <a:moveTo>
                    <a:pt x="14654" y="135984"/>
                  </a:moveTo>
                  <a:lnTo>
                    <a:pt x="0" y="92021"/>
                  </a:lnTo>
                  <a:lnTo>
                    <a:pt x="1084" y="56147"/>
                  </a:lnTo>
                  <a:lnTo>
                    <a:pt x="6777" y="45325"/>
                  </a:lnTo>
                  <a:lnTo>
                    <a:pt x="25581" y="27061"/>
                  </a:lnTo>
                  <a:lnTo>
                    <a:pt x="62476" y="9214"/>
                  </a:lnTo>
                  <a:lnTo>
                    <a:pt x="108632" y="2106"/>
                  </a:lnTo>
                  <a:lnTo>
                    <a:pt x="164942" y="0"/>
                  </a:lnTo>
                  <a:lnTo>
                    <a:pt x="196093" y="5746"/>
                  </a:lnTo>
                  <a:lnTo>
                    <a:pt x="255865" y="28499"/>
                  </a:lnTo>
                  <a:lnTo>
                    <a:pt x="298781" y="55524"/>
                  </a:lnTo>
                  <a:lnTo>
                    <a:pt x="337047" y="90394"/>
                  </a:lnTo>
                  <a:lnTo>
                    <a:pt x="352854" y="122606"/>
                  </a:lnTo>
                  <a:lnTo>
                    <a:pt x="354868" y="148365"/>
                  </a:lnTo>
                  <a:lnTo>
                    <a:pt x="353767" y="161786"/>
                  </a:lnTo>
                  <a:lnTo>
                    <a:pt x="343186" y="186056"/>
                  </a:lnTo>
                  <a:lnTo>
                    <a:pt x="325615" y="207371"/>
                  </a:lnTo>
                  <a:lnTo>
                    <a:pt x="262722" y="247521"/>
                  </a:lnTo>
                  <a:lnTo>
                    <a:pt x="221386" y="257939"/>
                  </a:lnTo>
                  <a:lnTo>
                    <a:pt x="162053" y="262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43407" y="1368704"/>
              <a:ext cx="10521" cy="431670"/>
            </a:xfrm>
            <a:custGeom>
              <a:avLst/>
              <a:gdLst/>
              <a:ahLst/>
              <a:cxnLst/>
              <a:rect l="0" t="0" r="0" b="0"/>
              <a:pathLst>
                <a:path w="10521" h="431670">
                  <a:moveTo>
                    <a:pt x="10520" y="0"/>
                  </a:moveTo>
                  <a:lnTo>
                    <a:pt x="2187" y="55170"/>
                  </a:lnTo>
                  <a:lnTo>
                    <a:pt x="642" y="110323"/>
                  </a:lnTo>
                  <a:lnTo>
                    <a:pt x="121" y="170881"/>
                  </a:lnTo>
                  <a:lnTo>
                    <a:pt x="17" y="230243"/>
                  </a:lnTo>
                  <a:lnTo>
                    <a:pt x="0" y="285809"/>
                  </a:lnTo>
                  <a:lnTo>
                    <a:pt x="1164" y="338668"/>
                  </a:lnTo>
                  <a:lnTo>
                    <a:pt x="8326" y="395924"/>
                  </a:lnTo>
                  <a:lnTo>
                    <a:pt x="1052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92935" y="1674031"/>
              <a:ext cx="135226" cy="151338"/>
            </a:xfrm>
            <a:custGeom>
              <a:avLst/>
              <a:gdLst/>
              <a:ahLst/>
              <a:cxnLst/>
              <a:rect l="0" t="0" r="0" b="0"/>
              <a:pathLst>
                <a:path w="135226" h="151338">
                  <a:moveTo>
                    <a:pt x="97863" y="0"/>
                  </a:moveTo>
                  <a:lnTo>
                    <a:pt x="44835" y="14654"/>
                  </a:lnTo>
                  <a:lnTo>
                    <a:pt x="27111" y="27570"/>
                  </a:lnTo>
                  <a:lnTo>
                    <a:pt x="12605" y="45008"/>
                  </a:lnTo>
                  <a:lnTo>
                    <a:pt x="2259" y="64457"/>
                  </a:lnTo>
                  <a:lnTo>
                    <a:pt x="0" y="84799"/>
                  </a:lnTo>
                  <a:lnTo>
                    <a:pt x="4065" y="104369"/>
                  </a:lnTo>
                  <a:lnTo>
                    <a:pt x="13671" y="120865"/>
                  </a:lnTo>
                  <a:lnTo>
                    <a:pt x="28859" y="132876"/>
                  </a:lnTo>
                  <a:lnTo>
                    <a:pt x="67205" y="150119"/>
                  </a:lnTo>
                  <a:lnTo>
                    <a:pt x="87746" y="151337"/>
                  </a:lnTo>
                  <a:lnTo>
                    <a:pt x="107404" y="146809"/>
                  </a:lnTo>
                  <a:lnTo>
                    <a:pt x="123940" y="136998"/>
                  </a:lnTo>
                  <a:lnTo>
                    <a:pt x="129285" y="128767"/>
                  </a:lnTo>
                  <a:lnTo>
                    <a:pt x="135225" y="107142"/>
                  </a:lnTo>
                  <a:lnTo>
                    <a:pt x="134469" y="97164"/>
                  </a:lnTo>
                  <a:lnTo>
                    <a:pt x="127390" y="79839"/>
                  </a:lnTo>
                  <a:lnTo>
                    <a:pt x="110251" y="56931"/>
                  </a:lnTo>
                  <a:lnTo>
                    <a:pt x="66277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17140" y="1463461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0" y="0"/>
                  </a:moveTo>
                  <a:lnTo>
                    <a:pt x="7236" y="44367"/>
                  </a:lnTo>
                  <a:lnTo>
                    <a:pt x="10723" y="103093"/>
                  </a:lnTo>
                  <a:lnTo>
                    <a:pt x="17475" y="151689"/>
                  </a:lnTo>
                  <a:lnTo>
                    <a:pt x="23468" y="210031"/>
                  </a:lnTo>
                  <a:lnTo>
                    <a:pt x="29180" y="258763"/>
                  </a:lnTo>
                  <a:lnTo>
                    <a:pt x="33991" y="311417"/>
                  </a:lnTo>
                  <a:lnTo>
                    <a:pt x="48280" y="373545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11855" y="1601795"/>
              <a:ext cx="263213" cy="19594"/>
            </a:xfrm>
            <a:custGeom>
              <a:avLst/>
              <a:gdLst/>
              <a:ahLst/>
              <a:cxnLst/>
              <a:rect l="0" t="0" r="0" b="0"/>
              <a:pathLst>
                <a:path w="263213" h="19594">
                  <a:moveTo>
                    <a:pt x="263212" y="9065"/>
                  </a:moveTo>
                  <a:lnTo>
                    <a:pt x="204595" y="0"/>
                  </a:lnTo>
                  <a:lnTo>
                    <a:pt x="155317" y="6061"/>
                  </a:lnTo>
                  <a:lnTo>
                    <a:pt x="103731" y="9345"/>
                  </a:lnTo>
                  <a:lnTo>
                    <a:pt x="43194" y="17222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17181" y="1621388"/>
              <a:ext cx="274167" cy="263214"/>
            </a:xfrm>
            <a:custGeom>
              <a:avLst/>
              <a:gdLst/>
              <a:ahLst/>
              <a:cxnLst/>
              <a:rect l="0" t="0" r="0" b="0"/>
              <a:pathLst>
                <a:path w="274167" h="263214">
                  <a:moveTo>
                    <a:pt x="178984" y="0"/>
                  </a:moveTo>
                  <a:lnTo>
                    <a:pt x="125110" y="17959"/>
                  </a:lnTo>
                  <a:lnTo>
                    <a:pt x="73537" y="40739"/>
                  </a:lnTo>
                  <a:lnTo>
                    <a:pt x="67742" y="48216"/>
                  </a:lnTo>
                  <a:lnTo>
                    <a:pt x="65049" y="56711"/>
                  </a:lnTo>
                  <a:lnTo>
                    <a:pt x="64423" y="65883"/>
                  </a:lnTo>
                  <a:lnTo>
                    <a:pt x="67515" y="74338"/>
                  </a:lnTo>
                  <a:lnTo>
                    <a:pt x="80310" y="89971"/>
                  </a:lnTo>
                  <a:lnTo>
                    <a:pt x="143040" y="124184"/>
                  </a:lnTo>
                  <a:lnTo>
                    <a:pt x="202587" y="149772"/>
                  </a:lnTo>
                  <a:lnTo>
                    <a:pt x="251107" y="175944"/>
                  </a:lnTo>
                  <a:lnTo>
                    <a:pt x="266802" y="192841"/>
                  </a:lnTo>
                  <a:lnTo>
                    <a:pt x="272624" y="202260"/>
                  </a:lnTo>
                  <a:lnTo>
                    <a:pt x="274166" y="212049"/>
                  </a:lnTo>
                  <a:lnTo>
                    <a:pt x="269641" y="232285"/>
                  </a:lnTo>
                  <a:lnTo>
                    <a:pt x="261648" y="240254"/>
                  </a:lnTo>
                  <a:lnTo>
                    <a:pt x="237172" y="252229"/>
                  </a:lnTo>
                  <a:lnTo>
                    <a:pt x="190505" y="259958"/>
                  </a:lnTo>
                  <a:lnTo>
                    <a:pt x="134045" y="262248"/>
                  </a:lnTo>
                  <a:lnTo>
                    <a:pt x="78452" y="262927"/>
                  </a:lnTo>
                  <a:lnTo>
                    <a:pt x="20350" y="26315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77303" y="243903"/>
            <a:ext cx="2817186" cy="598377"/>
            <a:chOff x="377303" y="243903"/>
            <a:chExt cx="2817186" cy="598377"/>
          </a:xfrm>
        </p:grpSpPr>
        <p:sp>
          <p:nvSpPr>
            <p:cNvPr id="2" name="Freeform 1"/>
            <p:cNvSpPr/>
            <p:nvPr/>
          </p:nvSpPr>
          <p:spPr>
            <a:xfrm>
              <a:off x="377303" y="243903"/>
              <a:ext cx="317951" cy="407565"/>
            </a:xfrm>
            <a:custGeom>
              <a:avLst/>
              <a:gdLst/>
              <a:ahLst/>
              <a:cxnLst/>
              <a:rect l="0" t="0" r="0" b="0"/>
              <a:pathLst>
                <a:path w="317951" h="407565">
                  <a:moveTo>
                    <a:pt x="191235" y="19309"/>
                  </a:moveTo>
                  <a:lnTo>
                    <a:pt x="174468" y="8131"/>
                  </a:lnTo>
                  <a:lnTo>
                    <a:pt x="141684" y="1179"/>
                  </a:lnTo>
                  <a:lnTo>
                    <a:pt x="89854" y="0"/>
                  </a:lnTo>
                  <a:lnTo>
                    <a:pt x="41488" y="12939"/>
                  </a:lnTo>
                  <a:lnTo>
                    <a:pt x="28233" y="18572"/>
                  </a:lnTo>
                  <a:lnTo>
                    <a:pt x="10385" y="37309"/>
                  </a:lnTo>
                  <a:lnTo>
                    <a:pt x="3988" y="48856"/>
                  </a:lnTo>
                  <a:lnTo>
                    <a:pt x="0" y="74165"/>
                  </a:lnTo>
                  <a:lnTo>
                    <a:pt x="6971" y="122952"/>
                  </a:lnTo>
                  <a:lnTo>
                    <a:pt x="22383" y="141801"/>
                  </a:lnTo>
                  <a:lnTo>
                    <a:pt x="64815" y="172967"/>
                  </a:lnTo>
                  <a:lnTo>
                    <a:pt x="92155" y="181188"/>
                  </a:lnTo>
                  <a:lnTo>
                    <a:pt x="151777" y="186466"/>
                  </a:lnTo>
                  <a:lnTo>
                    <a:pt x="201379" y="197084"/>
                  </a:lnTo>
                  <a:lnTo>
                    <a:pt x="248784" y="220498"/>
                  </a:lnTo>
                  <a:lnTo>
                    <a:pt x="295997" y="256936"/>
                  </a:lnTo>
                  <a:lnTo>
                    <a:pt x="312275" y="279729"/>
                  </a:lnTo>
                  <a:lnTo>
                    <a:pt x="317950" y="305457"/>
                  </a:lnTo>
                  <a:lnTo>
                    <a:pt x="315404" y="331319"/>
                  </a:lnTo>
                  <a:lnTo>
                    <a:pt x="300816" y="364440"/>
                  </a:lnTo>
                  <a:lnTo>
                    <a:pt x="288291" y="381711"/>
                  </a:lnTo>
                  <a:lnTo>
                    <a:pt x="268686" y="394066"/>
                  </a:lnTo>
                  <a:lnTo>
                    <a:pt x="244375" y="402287"/>
                  </a:lnTo>
                  <a:lnTo>
                    <a:pt x="190640" y="407564"/>
                  </a:lnTo>
                  <a:lnTo>
                    <a:pt x="134966" y="403018"/>
                  </a:lnTo>
                  <a:lnTo>
                    <a:pt x="76331" y="387499"/>
                  </a:lnTo>
                  <a:lnTo>
                    <a:pt x="55939" y="379481"/>
                  </a:lnTo>
                  <a:lnTo>
                    <a:pt x="12251" y="345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393" y="501242"/>
              <a:ext cx="179115" cy="178396"/>
            </a:xfrm>
            <a:custGeom>
              <a:avLst/>
              <a:gdLst/>
              <a:ahLst/>
              <a:cxnLst/>
              <a:rect l="0" t="0" r="0" b="0"/>
              <a:pathLst>
                <a:path w="179115" h="178396">
                  <a:moveTo>
                    <a:pt x="179114" y="14654"/>
                  </a:moveTo>
                  <a:lnTo>
                    <a:pt x="135152" y="0"/>
                  </a:lnTo>
                  <a:lnTo>
                    <a:pt x="112002" y="2682"/>
                  </a:lnTo>
                  <a:lnTo>
                    <a:pt x="53640" y="22653"/>
                  </a:lnTo>
                  <a:lnTo>
                    <a:pt x="22614" y="41720"/>
                  </a:lnTo>
                  <a:lnTo>
                    <a:pt x="5833" y="59439"/>
                  </a:lnTo>
                  <a:lnTo>
                    <a:pt x="1592" y="70247"/>
                  </a:lnTo>
                  <a:lnTo>
                    <a:pt x="0" y="94734"/>
                  </a:lnTo>
                  <a:lnTo>
                    <a:pt x="5681" y="134828"/>
                  </a:lnTo>
                  <a:lnTo>
                    <a:pt x="17805" y="156192"/>
                  </a:lnTo>
                  <a:lnTo>
                    <a:pt x="25951" y="165164"/>
                  </a:lnTo>
                  <a:lnTo>
                    <a:pt x="47481" y="175134"/>
                  </a:lnTo>
                  <a:lnTo>
                    <a:pt x="71478" y="178395"/>
                  </a:lnTo>
                  <a:lnTo>
                    <a:pt x="103548" y="173654"/>
                  </a:lnTo>
                  <a:lnTo>
                    <a:pt x="137000" y="162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4512" y="546770"/>
              <a:ext cx="206266" cy="139171"/>
            </a:xfrm>
            <a:custGeom>
              <a:avLst/>
              <a:gdLst/>
              <a:ahLst/>
              <a:cxnLst/>
              <a:rect l="0" t="0" r="0" b="0"/>
              <a:pathLst>
                <a:path w="206266" h="139171">
                  <a:moveTo>
                    <a:pt x="111508" y="42825"/>
                  </a:moveTo>
                  <a:lnTo>
                    <a:pt x="105919" y="26058"/>
                  </a:lnTo>
                  <a:lnTo>
                    <a:pt x="93816" y="11587"/>
                  </a:lnTo>
                  <a:lnTo>
                    <a:pt x="85676" y="4452"/>
                  </a:lnTo>
                  <a:lnTo>
                    <a:pt x="76739" y="866"/>
                  </a:lnTo>
                  <a:lnTo>
                    <a:pt x="57451" y="0"/>
                  </a:lnTo>
                  <a:lnTo>
                    <a:pt x="40299" y="6634"/>
                  </a:lnTo>
                  <a:lnTo>
                    <a:pt x="32450" y="11679"/>
                  </a:lnTo>
                  <a:lnTo>
                    <a:pt x="10225" y="41136"/>
                  </a:lnTo>
                  <a:lnTo>
                    <a:pt x="0" y="79500"/>
                  </a:lnTo>
                  <a:lnTo>
                    <a:pt x="2560" y="114913"/>
                  </a:lnTo>
                  <a:lnTo>
                    <a:pt x="7290" y="123639"/>
                  </a:lnTo>
                  <a:lnTo>
                    <a:pt x="21905" y="136454"/>
                  </a:lnTo>
                  <a:lnTo>
                    <a:pt x="30716" y="139170"/>
                  </a:lnTo>
                  <a:lnTo>
                    <a:pt x="49864" y="139068"/>
                  </a:lnTo>
                  <a:lnTo>
                    <a:pt x="66953" y="128884"/>
                  </a:lnTo>
                  <a:lnTo>
                    <a:pt x="96988" y="93750"/>
                  </a:lnTo>
                  <a:lnTo>
                    <a:pt x="100658" y="83794"/>
                  </a:lnTo>
                  <a:lnTo>
                    <a:pt x="102574" y="60034"/>
                  </a:lnTo>
                  <a:lnTo>
                    <a:pt x="104382" y="61317"/>
                  </a:lnTo>
                  <a:lnTo>
                    <a:pt x="115690" y="88592"/>
                  </a:lnTo>
                  <a:lnTo>
                    <a:pt x="122485" y="95563"/>
                  </a:lnTo>
                  <a:lnTo>
                    <a:pt x="174507" y="119123"/>
                  </a:lnTo>
                  <a:lnTo>
                    <a:pt x="189421" y="120409"/>
                  </a:lnTo>
                  <a:lnTo>
                    <a:pt x="206265" y="116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63419" y="336911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3120" y="57265"/>
                  </a:lnTo>
                  <a:lnTo>
                    <a:pt x="8333" y="109774"/>
                  </a:lnTo>
                  <a:lnTo>
                    <a:pt x="9878" y="166667"/>
                  </a:lnTo>
                  <a:lnTo>
                    <a:pt x="15990" y="227115"/>
                  </a:lnTo>
                  <a:lnTo>
                    <a:pt x="21226" y="287321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8663" y="46325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7664" y="23720"/>
                  </a:lnTo>
                  <a:lnTo>
                    <a:pt x="125174" y="30550"/>
                  </a:lnTo>
                  <a:lnTo>
                    <a:pt x="69959" y="31381"/>
                  </a:lnTo>
                  <a:lnTo>
                    <a:pt x="12448" y="315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6103" y="379025"/>
              <a:ext cx="10096" cy="315856"/>
            </a:xfrm>
            <a:custGeom>
              <a:avLst/>
              <a:gdLst/>
              <a:ahLst/>
              <a:cxnLst/>
              <a:rect l="0" t="0" r="0" b="0"/>
              <a:pathLst>
                <a:path w="10096" h="315856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8334"/>
                  </a:lnTo>
                  <a:lnTo>
                    <a:pt x="8333" y="207571"/>
                  </a:lnTo>
                  <a:lnTo>
                    <a:pt x="10095" y="2661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2404" y="505367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83620" y="8334"/>
                  </a:lnTo>
                  <a:lnTo>
                    <a:pt x="132197" y="15684"/>
                  </a:lnTo>
                  <a:lnTo>
                    <a:pt x="75809" y="19996"/>
                  </a:lnTo>
                  <a:lnTo>
                    <a:pt x="22037" y="239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7678" y="512503"/>
              <a:ext cx="153224" cy="196171"/>
            </a:xfrm>
            <a:custGeom>
              <a:avLst/>
              <a:gdLst/>
              <a:ahLst/>
              <a:cxnLst/>
              <a:rect l="0" t="0" r="0" b="0"/>
              <a:pathLst>
                <a:path w="153224" h="196171">
                  <a:moveTo>
                    <a:pt x="16353" y="77092"/>
                  </a:moveTo>
                  <a:lnTo>
                    <a:pt x="33120" y="82682"/>
                  </a:lnTo>
                  <a:lnTo>
                    <a:pt x="50711" y="82306"/>
                  </a:lnTo>
                  <a:lnTo>
                    <a:pt x="90600" y="72533"/>
                  </a:lnTo>
                  <a:lnTo>
                    <a:pt x="116211" y="57154"/>
                  </a:lnTo>
                  <a:lnTo>
                    <a:pt x="138617" y="37780"/>
                  </a:lnTo>
                  <a:lnTo>
                    <a:pt x="141146" y="30997"/>
                  </a:lnTo>
                  <a:lnTo>
                    <a:pt x="140492" y="24135"/>
                  </a:lnTo>
                  <a:lnTo>
                    <a:pt x="137717" y="17221"/>
                  </a:lnTo>
                  <a:lnTo>
                    <a:pt x="125274" y="6419"/>
                  </a:lnTo>
                  <a:lnTo>
                    <a:pt x="117043" y="1901"/>
                  </a:lnTo>
                  <a:lnTo>
                    <a:pt x="95419" y="0"/>
                  </a:lnTo>
                  <a:lnTo>
                    <a:pt x="83102" y="1131"/>
                  </a:lnTo>
                  <a:lnTo>
                    <a:pt x="43409" y="19490"/>
                  </a:lnTo>
                  <a:lnTo>
                    <a:pt x="13191" y="52746"/>
                  </a:lnTo>
                  <a:lnTo>
                    <a:pt x="3249" y="78750"/>
                  </a:lnTo>
                  <a:lnTo>
                    <a:pt x="0" y="104735"/>
                  </a:lnTo>
                  <a:lnTo>
                    <a:pt x="2456" y="127983"/>
                  </a:lnTo>
                  <a:lnTo>
                    <a:pt x="10566" y="146894"/>
                  </a:lnTo>
                  <a:lnTo>
                    <a:pt x="34837" y="178098"/>
                  </a:lnTo>
                  <a:lnTo>
                    <a:pt x="66413" y="194107"/>
                  </a:lnTo>
                  <a:lnTo>
                    <a:pt x="92024" y="196170"/>
                  </a:lnTo>
                  <a:lnTo>
                    <a:pt x="153223" y="182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95129" y="547481"/>
              <a:ext cx="136872" cy="195964"/>
            </a:xfrm>
            <a:custGeom>
              <a:avLst/>
              <a:gdLst/>
              <a:ahLst/>
              <a:cxnLst/>
              <a:rect l="0" t="0" r="0" b="0"/>
              <a:pathLst>
                <a:path w="136872" h="195964">
                  <a:moveTo>
                    <a:pt x="0" y="63171"/>
                  </a:moveTo>
                  <a:lnTo>
                    <a:pt x="2340" y="104029"/>
                  </a:lnTo>
                  <a:lnTo>
                    <a:pt x="22906" y="155253"/>
                  </a:lnTo>
                  <a:lnTo>
                    <a:pt x="49498" y="193924"/>
                  </a:lnTo>
                  <a:lnTo>
                    <a:pt x="51716" y="195963"/>
                  </a:lnTo>
                  <a:lnTo>
                    <a:pt x="27972" y="135890"/>
                  </a:lnTo>
                  <a:lnTo>
                    <a:pt x="7010" y="73614"/>
                  </a:lnTo>
                  <a:lnTo>
                    <a:pt x="6235" y="52605"/>
                  </a:lnTo>
                  <a:lnTo>
                    <a:pt x="7666" y="42089"/>
                  </a:lnTo>
                  <a:lnTo>
                    <a:pt x="13300" y="35078"/>
                  </a:lnTo>
                  <a:lnTo>
                    <a:pt x="32037" y="27289"/>
                  </a:lnTo>
                  <a:lnTo>
                    <a:pt x="82194" y="1388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32082" y="42113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0529" y="52051"/>
                  </a:lnTo>
                  <a:lnTo>
                    <a:pt x="10529" y="101990"/>
                  </a:lnTo>
                  <a:lnTo>
                    <a:pt x="10529" y="152662"/>
                  </a:lnTo>
                  <a:lnTo>
                    <a:pt x="10529" y="212130"/>
                  </a:lnTo>
                  <a:lnTo>
                    <a:pt x="10529" y="267964"/>
                  </a:lnTo>
                  <a:lnTo>
                    <a:pt x="7409" y="30790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371408"/>
              <a:ext cx="355623" cy="218188"/>
            </a:xfrm>
            <a:custGeom>
              <a:avLst/>
              <a:gdLst/>
              <a:ahLst/>
              <a:cxnLst/>
              <a:rect l="0" t="0" r="0" b="0"/>
              <a:pathLst>
                <a:path w="355623" h="218188">
                  <a:moveTo>
                    <a:pt x="0" y="81317"/>
                  </a:moveTo>
                  <a:lnTo>
                    <a:pt x="11178" y="58960"/>
                  </a:lnTo>
                  <a:lnTo>
                    <a:pt x="29145" y="44864"/>
                  </a:lnTo>
                  <a:lnTo>
                    <a:pt x="91142" y="15165"/>
                  </a:lnTo>
                  <a:lnTo>
                    <a:pt x="126441" y="2965"/>
                  </a:lnTo>
                  <a:lnTo>
                    <a:pt x="167186" y="0"/>
                  </a:lnTo>
                  <a:lnTo>
                    <a:pt x="215783" y="6010"/>
                  </a:lnTo>
                  <a:lnTo>
                    <a:pt x="278367" y="21641"/>
                  </a:lnTo>
                  <a:lnTo>
                    <a:pt x="319628" y="46912"/>
                  </a:lnTo>
                  <a:lnTo>
                    <a:pt x="332350" y="63686"/>
                  </a:lnTo>
                  <a:lnTo>
                    <a:pt x="350049" y="103051"/>
                  </a:lnTo>
                  <a:lnTo>
                    <a:pt x="355622" y="139749"/>
                  </a:lnTo>
                  <a:lnTo>
                    <a:pt x="350687" y="163439"/>
                  </a:lnTo>
                  <a:lnTo>
                    <a:pt x="346095" y="174669"/>
                  </a:lnTo>
                  <a:lnTo>
                    <a:pt x="328515" y="193387"/>
                  </a:lnTo>
                  <a:lnTo>
                    <a:pt x="305104" y="207165"/>
                  </a:lnTo>
                  <a:lnTo>
                    <a:pt x="251947" y="216010"/>
                  </a:lnTo>
                  <a:lnTo>
                    <a:pt x="189513" y="218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8497" y="431668"/>
              <a:ext cx="17332" cy="315856"/>
            </a:xfrm>
            <a:custGeom>
              <a:avLst/>
              <a:gdLst/>
              <a:ahLst/>
              <a:cxnLst/>
              <a:rect l="0" t="0" r="0" b="0"/>
              <a:pathLst>
                <a:path w="17332" h="315856">
                  <a:moveTo>
                    <a:pt x="8383" y="0"/>
                  </a:moveTo>
                  <a:lnTo>
                    <a:pt x="2794" y="58617"/>
                  </a:lnTo>
                  <a:lnTo>
                    <a:pt x="0" y="118857"/>
                  </a:lnTo>
                  <a:lnTo>
                    <a:pt x="6381" y="176336"/>
                  </a:lnTo>
                  <a:lnTo>
                    <a:pt x="10910" y="227723"/>
                  </a:lnTo>
                  <a:lnTo>
                    <a:pt x="17331" y="287008"/>
                  </a:lnTo>
                  <a:lnTo>
                    <a:pt x="15090" y="303034"/>
                  </a:lnTo>
                  <a:lnTo>
                    <a:pt x="838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07810" y="621181"/>
              <a:ext cx="163621" cy="144238"/>
            </a:xfrm>
            <a:custGeom>
              <a:avLst/>
              <a:gdLst/>
              <a:ahLst/>
              <a:cxnLst/>
              <a:rect l="0" t="0" r="0" b="0"/>
              <a:pathLst>
                <a:path w="163621" h="144238">
                  <a:moveTo>
                    <a:pt x="87526" y="0"/>
                  </a:moveTo>
                  <a:lnTo>
                    <a:pt x="65170" y="0"/>
                  </a:lnTo>
                  <a:lnTo>
                    <a:pt x="47954" y="6239"/>
                  </a:lnTo>
                  <a:lnTo>
                    <a:pt x="17838" y="29308"/>
                  </a:lnTo>
                  <a:lnTo>
                    <a:pt x="2017" y="55087"/>
                  </a:lnTo>
                  <a:lnTo>
                    <a:pt x="0" y="77905"/>
                  </a:lnTo>
                  <a:lnTo>
                    <a:pt x="4172" y="101305"/>
                  </a:lnTo>
                  <a:lnTo>
                    <a:pt x="13825" y="119504"/>
                  </a:lnTo>
                  <a:lnTo>
                    <a:pt x="29034" y="132271"/>
                  </a:lnTo>
                  <a:lnTo>
                    <a:pt x="48661" y="140676"/>
                  </a:lnTo>
                  <a:lnTo>
                    <a:pt x="84850" y="144237"/>
                  </a:lnTo>
                  <a:lnTo>
                    <a:pt x="107394" y="140924"/>
                  </a:lnTo>
                  <a:lnTo>
                    <a:pt x="139816" y="121304"/>
                  </a:lnTo>
                  <a:lnTo>
                    <a:pt x="154830" y="103046"/>
                  </a:lnTo>
                  <a:lnTo>
                    <a:pt x="160471" y="93264"/>
                  </a:lnTo>
                  <a:lnTo>
                    <a:pt x="163620" y="73036"/>
                  </a:lnTo>
                  <a:lnTo>
                    <a:pt x="162822" y="62729"/>
                  </a:lnTo>
                  <a:lnTo>
                    <a:pt x="152577" y="45037"/>
                  </a:lnTo>
                  <a:lnTo>
                    <a:pt x="137495" y="31715"/>
                  </a:lnTo>
                  <a:lnTo>
                    <a:pt x="10858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74321" y="473782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6544"/>
                  </a:lnTo>
                  <a:lnTo>
                    <a:pt x="5214" y="224665"/>
                  </a:lnTo>
                  <a:lnTo>
                    <a:pt x="3487" y="248420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90093" y="568538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1424" y="0"/>
                  </a:lnTo>
                  <a:lnTo>
                    <a:pt x="80015" y="1170"/>
                  </a:lnTo>
                  <a:lnTo>
                    <a:pt x="278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8538" y="779111"/>
              <a:ext cx="2625951" cy="63169"/>
            </a:xfrm>
            <a:custGeom>
              <a:avLst/>
              <a:gdLst/>
              <a:ahLst/>
              <a:cxnLst/>
              <a:rect l="0" t="0" r="0" b="0"/>
              <a:pathLst>
                <a:path w="2625951" h="63169">
                  <a:moveTo>
                    <a:pt x="2625950" y="22793"/>
                  </a:moveTo>
                  <a:lnTo>
                    <a:pt x="2604358" y="17540"/>
                  </a:lnTo>
                  <a:lnTo>
                    <a:pt x="2553318" y="7015"/>
                  </a:lnTo>
                  <a:lnTo>
                    <a:pt x="2493741" y="2077"/>
                  </a:lnTo>
                  <a:lnTo>
                    <a:pt x="2442813" y="613"/>
                  </a:lnTo>
                  <a:lnTo>
                    <a:pt x="2386909" y="180"/>
                  </a:lnTo>
                  <a:lnTo>
                    <a:pt x="2325892" y="52"/>
                  </a:lnTo>
                  <a:lnTo>
                    <a:pt x="2263359" y="13"/>
                  </a:lnTo>
                  <a:lnTo>
                    <a:pt x="2200377" y="2"/>
                  </a:lnTo>
                  <a:lnTo>
                    <a:pt x="2155187" y="0"/>
                  </a:lnTo>
                  <a:lnTo>
                    <a:pt x="2096186" y="3118"/>
                  </a:lnTo>
                  <a:lnTo>
                    <a:pt x="2044000" y="8331"/>
                  </a:lnTo>
                  <a:lnTo>
                    <a:pt x="2001069" y="9550"/>
                  </a:lnTo>
                  <a:lnTo>
                    <a:pt x="1940947" y="11407"/>
                  </a:lnTo>
                  <a:lnTo>
                    <a:pt x="1878054" y="18802"/>
                  </a:lnTo>
                  <a:lnTo>
                    <a:pt x="1825730" y="20387"/>
                  </a:lnTo>
                  <a:lnTo>
                    <a:pt x="1771717" y="26512"/>
                  </a:lnTo>
                  <a:lnTo>
                    <a:pt x="1721303" y="30080"/>
                  </a:lnTo>
                  <a:lnTo>
                    <a:pt x="1679053" y="30915"/>
                  </a:lnTo>
                  <a:lnTo>
                    <a:pt x="1634149" y="31286"/>
                  </a:lnTo>
                  <a:lnTo>
                    <a:pt x="1572917" y="32665"/>
                  </a:lnTo>
                  <a:lnTo>
                    <a:pt x="1509649" y="39899"/>
                  </a:lnTo>
                  <a:lnTo>
                    <a:pt x="1457260" y="41456"/>
                  </a:lnTo>
                  <a:lnTo>
                    <a:pt x="1405862" y="41917"/>
                  </a:lnTo>
                  <a:lnTo>
                    <a:pt x="1352418" y="42054"/>
                  </a:lnTo>
                  <a:lnTo>
                    <a:pt x="1297589" y="42094"/>
                  </a:lnTo>
                  <a:lnTo>
                    <a:pt x="1254040" y="42104"/>
                  </a:lnTo>
                  <a:lnTo>
                    <a:pt x="1192401" y="43279"/>
                  </a:lnTo>
                  <a:lnTo>
                    <a:pt x="1139952" y="48177"/>
                  </a:lnTo>
                  <a:lnTo>
                    <a:pt x="1097021" y="45587"/>
                  </a:lnTo>
                  <a:lnTo>
                    <a:pt x="1053765" y="43656"/>
                  </a:lnTo>
                  <a:lnTo>
                    <a:pt x="996189" y="45689"/>
                  </a:lnTo>
                  <a:lnTo>
                    <a:pt x="940135" y="50580"/>
                  </a:lnTo>
                  <a:lnTo>
                    <a:pt x="896300" y="51725"/>
                  </a:lnTo>
                  <a:lnTo>
                    <a:pt x="853421" y="52233"/>
                  </a:lnTo>
                  <a:lnTo>
                    <a:pt x="810967" y="52459"/>
                  </a:lnTo>
                  <a:lnTo>
                    <a:pt x="753843" y="52586"/>
                  </a:lnTo>
                  <a:lnTo>
                    <a:pt x="701043" y="52624"/>
                  </a:lnTo>
                  <a:lnTo>
                    <a:pt x="637825" y="52635"/>
                  </a:lnTo>
                  <a:lnTo>
                    <a:pt x="576590" y="52639"/>
                  </a:lnTo>
                  <a:lnTo>
                    <a:pt x="519567" y="58229"/>
                  </a:lnTo>
                  <a:lnTo>
                    <a:pt x="468631" y="61705"/>
                  </a:lnTo>
                  <a:lnTo>
                    <a:pt x="420264" y="62735"/>
                  </a:lnTo>
                  <a:lnTo>
                    <a:pt x="359529" y="63040"/>
                  </a:lnTo>
                  <a:lnTo>
                    <a:pt x="313429" y="63111"/>
                  </a:lnTo>
                  <a:lnTo>
                    <a:pt x="265644" y="63143"/>
                  </a:lnTo>
                  <a:lnTo>
                    <a:pt x="217110" y="63157"/>
                  </a:lnTo>
                  <a:lnTo>
                    <a:pt x="160515" y="63165"/>
                  </a:lnTo>
                  <a:lnTo>
                    <a:pt x="102932" y="63167"/>
                  </a:lnTo>
                  <a:lnTo>
                    <a:pt x="39743" y="63168"/>
                  </a:lnTo>
                  <a:lnTo>
                    <a:pt x="0" y="63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3484932" y="558010"/>
            <a:ext cx="42115" cy="21058"/>
          </a:xfrm>
          <a:custGeom>
            <a:avLst/>
            <a:gdLst/>
            <a:ahLst/>
            <a:cxnLst/>
            <a:rect l="0" t="0" r="0" b="0"/>
            <a:pathLst>
              <a:path w="42115" h="21058">
                <a:moveTo>
                  <a:pt x="42114" y="0"/>
                </a:moveTo>
                <a:lnTo>
                  <a:pt x="13995" y="11453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847841" y="286348"/>
            <a:ext cx="5322481" cy="692803"/>
            <a:chOff x="3847841" y="286348"/>
            <a:chExt cx="5322481" cy="692803"/>
          </a:xfrm>
        </p:grpSpPr>
        <p:sp>
          <p:nvSpPr>
            <p:cNvPr id="20" name="Freeform 19"/>
            <p:cNvSpPr/>
            <p:nvPr/>
          </p:nvSpPr>
          <p:spPr>
            <a:xfrm>
              <a:off x="3847841" y="286348"/>
              <a:ext cx="247745" cy="471704"/>
            </a:xfrm>
            <a:custGeom>
              <a:avLst/>
              <a:gdLst/>
              <a:ahLst/>
              <a:cxnLst/>
              <a:rect l="0" t="0" r="0" b="0"/>
              <a:pathLst>
                <a:path w="247745" h="471704">
                  <a:moveTo>
                    <a:pt x="5589" y="461175"/>
                  </a:moveTo>
                  <a:lnTo>
                    <a:pt x="0" y="444407"/>
                  </a:lnTo>
                  <a:lnTo>
                    <a:pt x="4044" y="385729"/>
                  </a:lnTo>
                  <a:lnTo>
                    <a:pt x="12621" y="323121"/>
                  </a:lnTo>
                  <a:lnTo>
                    <a:pt x="15081" y="275081"/>
                  </a:lnTo>
                  <a:lnTo>
                    <a:pt x="16980" y="220422"/>
                  </a:lnTo>
                  <a:lnTo>
                    <a:pt x="27509" y="162495"/>
                  </a:lnTo>
                  <a:lnTo>
                    <a:pt x="34311" y="112584"/>
                  </a:lnTo>
                  <a:lnTo>
                    <a:pt x="39445" y="63871"/>
                  </a:lnTo>
                  <a:lnTo>
                    <a:pt x="51661" y="11078"/>
                  </a:lnTo>
                  <a:lnTo>
                    <a:pt x="57360" y="4353"/>
                  </a:lnTo>
                  <a:lnTo>
                    <a:pt x="64670" y="1039"/>
                  </a:lnTo>
                  <a:lnTo>
                    <a:pt x="73052" y="0"/>
                  </a:lnTo>
                  <a:lnTo>
                    <a:pt x="80980" y="3986"/>
                  </a:lnTo>
                  <a:lnTo>
                    <a:pt x="103316" y="31953"/>
                  </a:lnTo>
                  <a:lnTo>
                    <a:pt x="133290" y="91382"/>
                  </a:lnTo>
                  <a:lnTo>
                    <a:pt x="152704" y="145149"/>
                  </a:lnTo>
                  <a:lnTo>
                    <a:pt x="174020" y="208476"/>
                  </a:lnTo>
                  <a:lnTo>
                    <a:pt x="195099" y="271661"/>
                  </a:lnTo>
                  <a:lnTo>
                    <a:pt x="212649" y="326644"/>
                  </a:lnTo>
                  <a:lnTo>
                    <a:pt x="226687" y="386204"/>
                  </a:lnTo>
                  <a:lnTo>
                    <a:pt x="243065" y="446753"/>
                  </a:lnTo>
                  <a:lnTo>
                    <a:pt x="247744" y="471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74487" y="62118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94477" y="4268"/>
                  </a:lnTo>
                  <a:lnTo>
                    <a:pt x="36383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798" y="530755"/>
              <a:ext cx="239017" cy="448396"/>
            </a:xfrm>
            <a:custGeom>
              <a:avLst/>
              <a:gdLst/>
              <a:ahLst/>
              <a:cxnLst/>
              <a:rect l="0" t="0" r="0" b="0"/>
              <a:pathLst>
                <a:path w="239017" h="448396">
                  <a:moveTo>
                    <a:pt x="210569" y="90426"/>
                  </a:moveTo>
                  <a:lnTo>
                    <a:pt x="210569" y="68069"/>
                  </a:lnTo>
                  <a:lnTo>
                    <a:pt x="199391" y="37398"/>
                  </a:lnTo>
                  <a:lnTo>
                    <a:pt x="181261" y="11673"/>
                  </a:lnTo>
                  <a:lnTo>
                    <a:pt x="161668" y="2782"/>
                  </a:lnTo>
                  <a:lnTo>
                    <a:pt x="137363" y="0"/>
                  </a:lnTo>
                  <a:lnTo>
                    <a:pt x="110963" y="2664"/>
                  </a:lnTo>
                  <a:lnTo>
                    <a:pt x="89871" y="10866"/>
                  </a:lnTo>
                  <a:lnTo>
                    <a:pt x="57266" y="35196"/>
                  </a:lnTo>
                  <a:lnTo>
                    <a:pt x="48848" y="58080"/>
                  </a:lnTo>
                  <a:lnTo>
                    <a:pt x="47229" y="100729"/>
                  </a:lnTo>
                  <a:lnTo>
                    <a:pt x="52576" y="127760"/>
                  </a:lnTo>
                  <a:lnTo>
                    <a:pt x="62751" y="151473"/>
                  </a:lnTo>
                  <a:lnTo>
                    <a:pt x="71080" y="159200"/>
                  </a:lnTo>
                  <a:lnTo>
                    <a:pt x="92812" y="167785"/>
                  </a:lnTo>
                  <a:lnTo>
                    <a:pt x="114949" y="165362"/>
                  </a:lnTo>
                  <a:lnTo>
                    <a:pt x="135316" y="156486"/>
                  </a:lnTo>
                  <a:lnTo>
                    <a:pt x="152167" y="144742"/>
                  </a:lnTo>
                  <a:lnTo>
                    <a:pt x="164335" y="128605"/>
                  </a:lnTo>
                  <a:lnTo>
                    <a:pt x="169219" y="119388"/>
                  </a:lnTo>
                  <a:lnTo>
                    <a:pt x="174813" y="116753"/>
                  </a:lnTo>
                  <a:lnTo>
                    <a:pt x="180883" y="118506"/>
                  </a:lnTo>
                  <a:lnTo>
                    <a:pt x="187269" y="123184"/>
                  </a:lnTo>
                  <a:lnTo>
                    <a:pt x="197484" y="140860"/>
                  </a:lnTo>
                  <a:lnTo>
                    <a:pt x="213574" y="190335"/>
                  </a:lnTo>
                  <a:lnTo>
                    <a:pt x="228017" y="252404"/>
                  </a:lnTo>
                  <a:lnTo>
                    <a:pt x="239016" y="310938"/>
                  </a:lnTo>
                  <a:lnTo>
                    <a:pt x="238420" y="338170"/>
                  </a:lnTo>
                  <a:lnTo>
                    <a:pt x="230357" y="361971"/>
                  </a:lnTo>
                  <a:lnTo>
                    <a:pt x="215854" y="378009"/>
                  </a:lnTo>
                  <a:lnTo>
                    <a:pt x="184839" y="393615"/>
                  </a:lnTo>
                  <a:lnTo>
                    <a:pt x="142894" y="402528"/>
                  </a:lnTo>
                  <a:lnTo>
                    <a:pt x="93421" y="408288"/>
                  </a:lnTo>
                  <a:lnTo>
                    <a:pt x="47957" y="420524"/>
                  </a:lnTo>
                  <a:lnTo>
                    <a:pt x="0" y="448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22010" y="568538"/>
              <a:ext cx="200043" cy="160548"/>
            </a:xfrm>
            <a:custGeom>
              <a:avLst/>
              <a:gdLst/>
              <a:ahLst/>
              <a:cxnLst/>
              <a:rect l="0" t="0" r="0" b="0"/>
              <a:pathLst>
                <a:path w="200043" h="160548">
                  <a:moveTo>
                    <a:pt x="0" y="73700"/>
                  </a:moveTo>
                  <a:lnTo>
                    <a:pt x="16768" y="79289"/>
                  </a:lnTo>
                  <a:lnTo>
                    <a:pt x="28120" y="91392"/>
                  </a:lnTo>
                  <a:lnTo>
                    <a:pt x="60672" y="148028"/>
                  </a:lnTo>
                  <a:lnTo>
                    <a:pt x="65014" y="158347"/>
                  </a:lnTo>
                  <a:lnTo>
                    <a:pt x="66739" y="160547"/>
                  </a:lnTo>
                  <a:lnTo>
                    <a:pt x="65537" y="150513"/>
                  </a:lnTo>
                  <a:lnTo>
                    <a:pt x="46816" y="101189"/>
                  </a:lnTo>
                  <a:lnTo>
                    <a:pt x="45249" y="88517"/>
                  </a:lnTo>
                  <a:lnTo>
                    <a:pt x="49746" y="65077"/>
                  </a:lnTo>
                  <a:lnTo>
                    <a:pt x="54221" y="53913"/>
                  </a:lnTo>
                  <a:lnTo>
                    <a:pt x="71672" y="35270"/>
                  </a:lnTo>
                  <a:lnTo>
                    <a:pt x="107804" y="14740"/>
                  </a:lnTo>
                  <a:lnTo>
                    <a:pt x="148145" y="4368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76101" y="586596"/>
              <a:ext cx="198635" cy="183592"/>
            </a:xfrm>
            <a:custGeom>
              <a:avLst/>
              <a:gdLst/>
              <a:ahLst/>
              <a:cxnLst/>
              <a:rect l="0" t="0" r="0" b="0"/>
              <a:pathLst>
                <a:path w="198635" h="183592">
                  <a:moveTo>
                    <a:pt x="135464" y="76699"/>
                  </a:moveTo>
                  <a:lnTo>
                    <a:pt x="135464" y="54342"/>
                  </a:lnTo>
                  <a:lnTo>
                    <a:pt x="129224" y="37127"/>
                  </a:lnTo>
                  <a:lnTo>
                    <a:pt x="124285" y="29260"/>
                  </a:lnTo>
                  <a:lnTo>
                    <a:pt x="109438" y="17401"/>
                  </a:lnTo>
                  <a:lnTo>
                    <a:pt x="71311" y="255"/>
                  </a:lnTo>
                  <a:lnTo>
                    <a:pt x="61110" y="0"/>
                  </a:lnTo>
                  <a:lnTo>
                    <a:pt x="40416" y="5956"/>
                  </a:lnTo>
                  <a:lnTo>
                    <a:pt x="22640" y="19521"/>
                  </a:lnTo>
                  <a:lnTo>
                    <a:pt x="14624" y="28052"/>
                  </a:lnTo>
                  <a:lnTo>
                    <a:pt x="5718" y="50009"/>
                  </a:lnTo>
                  <a:lnTo>
                    <a:pt x="0" y="102232"/>
                  </a:lnTo>
                  <a:lnTo>
                    <a:pt x="5458" y="126652"/>
                  </a:lnTo>
                  <a:lnTo>
                    <a:pt x="21684" y="157010"/>
                  </a:lnTo>
                  <a:lnTo>
                    <a:pt x="35762" y="172054"/>
                  </a:lnTo>
                  <a:lnTo>
                    <a:pt x="53717" y="182640"/>
                  </a:lnTo>
                  <a:lnTo>
                    <a:pt x="63418" y="183591"/>
                  </a:lnTo>
                  <a:lnTo>
                    <a:pt x="83556" y="178409"/>
                  </a:lnTo>
                  <a:lnTo>
                    <a:pt x="97965" y="165187"/>
                  </a:lnTo>
                  <a:lnTo>
                    <a:pt x="112655" y="134893"/>
                  </a:lnTo>
                  <a:lnTo>
                    <a:pt x="116748" y="122514"/>
                  </a:lnTo>
                  <a:lnTo>
                    <a:pt x="121817" y="117771"/>
                  </a:lnTo>
                  <a:lnTo>
                    <a:pt x="127536" y="118118"/>
                  </a:lnTo>
                  <a:lnTo>
                    <a:pt x="133688" y="121859"/>
                  </a:lnTo>
                  <a:lnTo>
                    <a:pt x="143643" y="135375"/>
                  </a:lnTo>
                  <a:lnTo>
                    <a:pt x="147936" y="143892"/>
                  </a:lnTo>
                  <a:lnTo>
                    <a:pt x="162064" y="156475"/>
                  </a:lnTo>
                  <a:lnTo>
                    <a:pt x="198634" y="181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28385" y="661146"/>
              <a:ext cx="115043" cy="307489"/>
            </a:xfrm>
            <a:custGeom>
              <a:avLst/>
              <a:gdLst/>
              <a:ahLst/>
              <a:cxnLst/>
              <a:rect l="0" t="0" r="0" b="0"/>
              <a:pathLst>
                <a:path w="115043" h="307489">
                  <a:moveTo>
                    <a:pt x="9521" y="54791"/>
                  </a:moveTo>
                  <a:lnTo>
                    <a:pt x="12641" y="108936"/>
                  </a:lnTo>
                  <a:lnTo>
                    <a:pt x="27480" y="171756"/>
                  </a:lnTo>
                  <a:lnTo>
                    <a:pt x="41188" y="232270"/>
                  </a:lnTo>
                  <a:lnTo>
                    <a:pt x="49572" y="295220"/>
                  </a:lnTo>
                  <a:lnTo>
                    <a:pt x="46750" y="303984"/>
                  </a:lnTo>
                  <a:lnTo>
                    <a:pt x="41359" y="307488"/>
                  </a:lnTo>
                  <a:lnTo>
                    <a:pt x="34256" y="307483"/>
                  </a:lnTo>
                  <a:lnTo>
                    <a:pt x="28351" y="302801"/>
                  </a:lnTo>
                  <a:lnTo>
                    <a:pt x="18670" y="285121"/>
                  </a:lnTo>
                  <a:lnTo>
                    <a:pt x="4093" y="228407"/>
                  </a:lnTo>
                  <a:lnTo>
                    <a:pt x="0" y="167811"/>
                  </a:lnTo>
                  <a:lnTo>
                    <a:pt x="4781" y="105452"/>
                  </a:lnTo>
                  <a:lnTo>
                    <a:pt x="18160" y="49244"/>
                  </a:lnTo>
                  <a:lnTo>
                    <a:pt x="29349" y="25420"/>
                  </a:lnTo>
                  <a:lnTo>
                    <a:pt x="45240" y="9372"/>
                  </a:lnTo>
                  <a:lnTo>
                    <a:pt x="54391" y="3455"/>
                  </a:lnTo>
                  <a:lnTo>
                    <a:pt x="73917" y="0"/>
                  </a:lnTo>
                  <a:lnTo>
                    <a:pt x="84037" y="716"/>
                  </a:lnTo>
                  <a:lnTo>
                    <a:pt x="101521" y="10871"/>
                  </a:lnTo>
                  <a:lnTo>
                    <a:pt x="109459" y="18492"/>
                  </a:lnTo>
                  <a:lnTo>
                    <a:pt x="113581" y="27082"/>
                  </a:lnTo>
                  <a:lnTo>
                    <a:pt x="115042" y="45986"/>
                  </a:lnTo>
                  <a:lnTo>
                    <a:pt x="108672" y="62966"/>
                  </a:lnTo>
                  <a:lnTo>
                    <a:pt x="103698" y="70770"/>
                  </a:lnTo>
                  <a:lnTo>
                    <a:pt x="88812" y="82560"/>
                  </a:lnTo>
                  <a:lnTo>
                    <a:pt x="70498" y="90530"/>
                  </a:lnTo>
                  <a:lnTo>
                    <a:pt x="30578" y="96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95834" y="431668"/>
              <a:ext cx="178985" cy="326384"/>
            </a:xfrm>
            <a:custGeom>
              <a:avLst/>
              <a:gdLst/>
              <a:ahLst/>
              <a:cxnLst/>
              <a:rect l="0" t="0" r="0" b="0"/>
              <a:pathLst>
                <a:path w="178985" h="326384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24749" y="158394"/>
                  </a:lnTo>
                  <a:lnTo>
                    <a:pt x="35149" y="215647"/>
                  </a:lnTo>
                  <a:lnTo>
                    <a:pt x="41908" y="276867"/>
                  </a:lnTo>
                  <a:lnTo>
                    <a:pt x="44316" y="276995"/>
                  </a:lnTo>
                  <a:lnTo>
                    <a:pt x="62176" y="249167"/>
                  </a:lnTo>
                  <a:lnTo>
                    <a:pt x="81056" y="236303"/>
                  </a:lnTo>
                  <a:lnTo>
                    <a:pt x="92642" y="231235"/>
                  </a:lnTo>
                  <a:lnTo>
                    <a:pt x="103875" y="230196"/>
                  </a:lnTo>
                  <a:lnTo>
                    <a:pt x="125715" y="235280"/>
                  </a:lnTo>
                  <a:lnTo>
                    <a:pt x="134113" y="242251"/>
                  </a:lnTo>
                  <a:lnTo>
                    <a:pt x="170154" y="302841"/>
                  </a:lnTo>
                  <a:lnTo>
                    <a:pt x="17898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43316" y="473782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1603"/>
                  </a:lnTo>
                  <a:lnTo>
                    <a:pt x="0" y="113815"/>
                  </a:lnTo>
                  <a:lnTo>
                    <a:pt x="0" y="170334"/>
                  </a:lnTo>
                  <a:lnTo>
                    <a:pt x="1169" y="221785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64331" y="568538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35656" y="15641"/>
                  </a:lnTo>
                  <a:lnTo>
                    <a:pt x="179434" y="31209"/>
                  </a:lnTo>
                  <a:lnTo>
                    <a:pt x="122921" y="39960"/>
                  </a:lnTo>
                  <a:lnTo>
                    <a:pt x="59463" y="4892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82382" y="368497"/>
              <a:ext cx="184525" cy="400084"/>
            </a:xfrm>
            <a:custGeom>
              <a:avLst/>
              <a:gdLst/>
              <a:ahLst/>
              <a:cxnLst/>
              <a:rect l="0" t="0" r="0" b="0"/>
              <a:pathLst>
                <a:path w="184525" h="400084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0" y="159450"/>
                  </a:lnTo>
                  <a:lnTo>
                    <a:pt x="10859" y="221550"/>
                  </a:lnTo>
                  <a:lnTo>
                    <a:pt x="16490" y="278164"/>
                  </a:lnTo>
                  <a:lnTo>
                    <a:pt x="23982" y="339215"/>
                  </a:lnTo>
                  <a:lnTo>
                    <a:pt x="22199" y="376589"/>
                  </a:lnTo>
                  <a:lnTo>
                    <a:pt x="21086" y="379741"/>
                  </a:lnTo>
                  <a:lnTo>
                    <a:pt x="19850" y="370765"/>
                  </a:lnTo>
                  <a:lnTo>
                    <a:pt x="22111" y="313843"/>
                  </a:lnTo>
                  <a:lnTo>
                    <a:pt x="33472" y="276264"/>
                  </a:lnTo>
                  <a:lnTo>
                    <a:pt x="39131" y="264895"/>
                  </a:lnTo>
                  <a:lnTo>
                    <a:pt x="57895" y="249142"/>
                  </a:lnTo>
                  <a:lnTo>
                    <a:pt x="69450" y="243304"/>
                  </a:lnTo>
                  <a:lnTo>
                    <a:pt x="94767" y="239936"/>
                  </a:lnTo>
                  <a:lnTo>
                    <a:pt x="108070" y="240676"/>
                  </a:lnTo>
                  <a:lnTo>
                    <a:pt x="129089" y="250857"/>
                  </a:lnTo>
                  <a:lnTo>
                    <a:pt x="146230" y="268249"/>
                  </a:lnTo>
                  <a:lnTo>
                    <a:pt x="177892" y="325429"/>
                  </a:lnTo>
                  <a:lnTo>
                    <a:pt x="184524" y="363275"/>
                  </a:lnTo>
                  <a:lnTo>
                    <a:pt x="182956" y="380994"/>
                  </a:lnTo>
                  <a:lnTo>
                    <a:pt x="17678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36317" y="578436"/>
              <a:ext cx="207124" cy="168665"/>
            </a:xfrm>
            <a:custGeom>
              <a:avLst/>
              <a:gdLst/>
              <a:ahLst/>
              <a:cxnLst/>
              <a:rect l="0" t="0" r="0" b="0"/>
              <a:pathLst>
                <a:path w="207124" h="168665">
                  <a:moveTo>
                    <a:pt x="133424" y="74330"/>
                  </a:moveTo>
                  <a:lnTo>
                    <a:pt x="133424" y="51974"/>
                  </a:lnTo>
                  <a:lnTo>
                    <a:pt x="127184" y="34758"/>
                  </a:lnTo>
                  <a:lnTo>
                    <a:pt x="115443" y="19308"/>
                  </a:lnTo>
                  <a:lnTo>
                    <a:pt x="98526" y="4642"/>
                  </a:lnTo>
                  <a:lnTo>
                    <a:pt x="87932" y="966"/>
                  </a:lnTo>
                  <a:lnTo>
                    <a:pt x="63682" y="0"/>
                  </a:lnTo>
                  <a:lnTo>
                    <a:pt x="40427" y="9709"/>
                  </a:lnTo>
                  <a:lnTo>
                    <a:pt x="29312" y="17211"/>
                  </a:lnTo>
                  <a:lnTo>
                    <a:pt x="13842" y="38026"/>
                  </a:lnTo>
                  <a:lnTo>
                    <a:pt x="4237" y="62874"/>
                  </a:lnTo>
                  <a:lnTo>
                    <a:pt x="0" y="103171"/>
                  </a:lnTo>
                  <a:lnTo>
                    <a:pt x="6803" y="142407"/>
                  </a:lnTo>
                  <a:lnTo>
                    <a:pt x="17097" y="161519"/>
                  </a:lnTo>
                  <a:lnTo>
                    <a:pt x="24287" y="166381"/>
                  </a:lnTo>
                  <a:lnTo>
                    <a:pt x="41635" y="168664"/>
                  </a:lnTo>
                  <a:lnTo>
                    <a:pt x="71132" y="157783"/>
                  </a:lnTo>
                  <a:lnTo>
                    <a:pt x="85462" y="139886"/>
                  </a:lnTo>
                  <a:lnTo>
                    <a:pt x="104192" y="95858"/>
                  </a:lnTo>
                  <a:lnTo>
                    <a:pt x="109257" y="93362"/>
                  </a:lnTo>
                  <a:lnTo>
                    <a:pt x="114973" y="96377"/>
                  </a:lnTo>
                  <a:lnTo>
                    <a:pt x="161652" y="144578"/>
                  </a:lnTo>
                  <a:lnTo>
                    <a:pt x="169790" y="148068"/>
                  </a:lnTo>
                  <a:lnTo>
                    <a:pt x="207123" y="148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96083" y="410611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2195" y="57264"/>
                  </a:lnTo>
                  <a:lnTo>
                    <a:pt x="3769" y="109774"/>
                  </a:lnTo>
                  <a:lnTo>
                    <a:pt x="8526" y="166666"/>
                  </a:lnTo>
                  <a:lnTo>
                    <a:pt x="9935" y="217449"/>
                  </a:lnTo>
                  <a:lnTo>
                    <a:pt x="7232" y="25589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01326" y="54748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0896" y="1464"/>
                  </a:lnTo>
                  <a:lnTo>
                    <a:pt x="76722" y="289"/>
                  </a:lnTo>
                  <a:lnTo>
                    <a:pt x="27200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20121" y="528620"/>
              <a:ext cx="155030" cy="163185"/>
            </a:xfrm>
            <a:custGeom>
              <a:avLst/>
              <a:gdLst/>
              <a:ahLst/>
              <a:cxnLst/>
              <a:rect l="0" t="0" r="0" b="0"/>
              <a:pathLst>
                <a:path w="155030" h="163185">
                  <a:moveTo>
                    <a:pt x="155029" y="8333"/>
                  </a:moveTo>
                  <a:lnTo>
                    <a:pt x="117551" y="0"/>
                  </a:lnTo>
                  <a:lnTo>
                    <a:pt x="79584" y="1574"/>
                  </a:lnTo>
                  <a:lnTo>
                    <a:pt x="53647" y="7669"/>
                  </a:lnTo>
                  <a:lnTo>
                    <a:pt x="20485" y="24254"/>
                  </a:lnTo>
                  <a:lnTo>
                    <a:pt x="3205" y="37246"/>
                  </a:lnTo>
                  <a:lnTo>
                    <a:pt x="0" y="43986"/>
                  </a:lnTo>
                  <a:lnTo>
                    <a:pt x="203" y="50819"/>
                  </a:lnTo>
                  <a:lnTo>
                    <a:pt x="2679" y="57714"/>
                  </a:lnTo>
                  <a:lnTo>
                    <a:pt x="21027" y="68495"/>
                  </a:lnTo>
                  <a:lnTo>
                    <a:pt x="80321" y="88655"/>
                  </a:lnTo>
                  <a:lnTo>
                    <a:pt x="133839" y="112136"/>
                  </a:lnTo>
                  <a:lnTo>
                    <a:pt x="139733" y="119649"/>
                  </a:lnTo>
                  <a:lnTo>
                    <a:pt x="142492" y="128167"/>
                  </a:lnTo>
                  <a:lnTo>
                    <a:pt x="143161" y="137355"/>
                  </a:lnTo>
                  <a:lnTo>
                    <a:pt x="138928" y="144651"/>
                  </a:lnTo>
                  <a:lnTo>
                    <a:pt x="121746" y="155876"/>
                  </a:lnTo>
                  <a:lnTo>
                    <a:pt x="80177" y="163184"/>
                  </a:lnTo>
                  <a:lnTo>
                    <a:pt x="25633" y="157522"/>
                  </a:lnTo>
                  <a:lnTo>
                    <a:pt x="7630" y="15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59378" y="336911"/>
              <a:ext cx="157929" cy="389556"/>
            </a:xfrm>
            <a:custGeom>
              <a:avLst/>
              <a:gdLst/>
              <a:ahLst/>
              <a:cxnLst/>
              <a:rect l="0" t="0" r="0" b="0"/>
              <a:pathLst>
                <a:path w="157929" h="389556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9553" y="157589"/>
                  </a:lnTo>
                  <a:lnTo>
                    <a:pt x="11409" y="212420"/>
                  </a:lnTo>
                  <a:lnTo>
                    <a:pt x="17679" y="265061"/>
                  </a:lnTo>
                  <a:lnTo>
                    <a:pt x="17270" y="322243"/>
                  </a:lnTo>
                  <a:lnTo>
                    <a:pt x="14694" y="338581"/>
                  </a:lnTo>
                  <a:lnTo>
                    <a:pt x="15646" y="338025"/>
                  </a:lnTo>
                  <a:lnTo>
                    <a:pt x="43487" y="287834"/>
                  </a:lnTo>
                  <a:lnTo>
                    <a:pt x="50049" y="279627"/>
                  </a:lnTo>
                  <a:lnTo>
                    <a:pt x="59102" y="275325"/>
                  </a:lnTo>
                  <a:lnTo>
                    <a:pt x="81639" y="273665"/>
                  </a:lnTo>
                  <a:lnTo>
                    <a:pt x="101015" y="279947"/>
                  </a:lnTo>
                  <a:lnTo>
                    <a:pt x="117425" y="291707"/>
                  </a:lnTo>
                  <a:lnTo>
                    <a:pt x="138648" y="318059"/>
                  </a:lnTo>
                  <a:lnTo>
                    <a:pt x="151695" y="348094"/>
                  </a:lnTo>
                  <a:lnTo>
                    <a:pt x="157928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98199" y="589595"/>
              <a:ext cx="402223" cy="170462"/>
            </a:xfrm>
            <a:custGeom>
              <a:avLst/>
              <a:gdLst/>
              <a:ahLst/>
              <a:cxnLst/>
              <a:rect l="0" t="0" r="0" b="0"/>
              <a:pathLst>
                <a:path w="402223" h="170462">
                  <a:moveTo>
                    <a:pt x="55977" y="10529"/>
                  </a:moveTo>
                  <a:lnTo>
                    <a:pt x="39209" y="16118"/>
                  </a:lnTo>
                  <a:lnTo>
                    <a:pt x="24738" y="28221"/>
                  </a:lnTo>
                  <a:lnTo>
                    <a:pt x="11678" y="46468"/>
                  </a:lnTo>
                  <a:lnTo>
                    <a:pt x="1973" y="70176"/>
                  </a:lnTo>
                  <a:lnTo>
                    <a:pt x="0" y="96310"/>
                  </a:lnTo>
                  <a:lnTo>
                    <a:pt x="4192" y="122353"/>
                  </a:lnTo>
                  <a:lnTo>
                    <a:pt x="13854" y="145626"/>
                  </a:lnTo>
                  <a:lnTo>
                    <a:pt x="22046" y="153236"/>
                  </a:lnTo>
                  <a:lnTo>
                    <a:pt x="43626" y="161692"/>
                  </a:lnTo>
                  <a:lnTo>
                    <a:pt x="53592" y="161607"/>
                  </a:lnTo>
                  <a:lnTo>
                    <a:pt x="70904" y="155274"/>
                  </a:lnTo>
                  <a:lnTo>
                    <a:pt x="86398" y="138421"/>
                  </a:lnTo>
                  <a:lnTo>
                    <a:pt x="93805" y="127376"/>
                  </a:lnTo>
                  <a:lnTo>
                    <a:pt x="98916" y="102625"/>
                  </a:lnTo>
                  <a:lnTo>
                    <a:pt x="92665" y="54197"/>
                  </a:lnTo>
                  <a:lnTo>
                    <a:pt x="77895" y="21518"/>
                  </a:lnTo>
                  <a:lnTo>
                    <a:pt x="78778" y="14345"/>
                  </a:lnTo>
                  <a:lnTo>
                    <a:pt x="84045" y="9564"/>
                  </a:lnTo>
                  <a:lnTo>
                    <a:pt x="92237" y="6376"/>
                  </a:lnTo>
                  <a:lnTo>
                    <a:pt x="110697" y="5954"/>
                  </a:lnTo>
                  <a:lnTo>
                    <a:pt x="129430" y="10835"/>
                  </a:lnTo>
                  <a:lnTo>
                    <a:pt x="145555" y="20803"/>
                  </a:lnTo>
                  <a:lnTo>
                    <a:pt x="157401" y="39272"/>
                  </a:lnTo>
                  <a:lnTo>
                    <a:pt x="178301" y="101618"/>
                  </a:lnTo>
                  <a:lnTo>
                    <a:pt x="185603" y="124712"/>
                  </a:lnTo>
                  <a:lnTo>
                    <a:pt x="198986" y="143555"/>
                  </a:lnTo>
                  <a:lnTo>
                    <a:pt x="207468" y="151856"/>
                  </a:lnTo>
                  <a:lnTo>
                    <a:pt x="216633" y="156219"/>
                  </a:lnTo>
                  <a:lnTo>
                    <a:pt x="236174" y="157948"/>
                  </a:lnTo>
                  <a:lnTo>
                    <a:pt x="243959" y="154432"/>
                  </a:lnTo>
                  <a:lnTo>
                    <a:pt x="255728" y="141166"/>
                  </a:lnTo>
                  <a:lnTo>
                    <a:pt x="268930" y="113967"/>
                  </a:lnTo>
                  <a:lnTo>
                    <a:pt x="273985" y="109903"/>
                  </a:lnTo>
                  <a:lnTo>
                    <a:pt x="279695" y="109534"/>
                  </a:lnTo>
                  <a:lnTo>
                    <a:pt x="285841" y="111627"/>
                  </a:lnTo>
                  <a:lnTo>
                    <a:pt x="343434" y="165071"/>
                  </a:lnTo>
                  <a:lnTo>
                    <a:pt x="352900" y="169709"/>
                  </a:lnTo>
                  <a:lnTo>
                    <a:pt x="362721" y="170461"/>
                  </a:lnTo>
                  <a:lnTo>
                    <a:pt x="382990" y="165058"/>
                  </a:lnTo>
                  <a:lnTo>
                    <a:pt x="389800" y="158002"/>
                  </a:lnTo>
                  <a:lnTo>
                    <a:pt x="397365" y="137684"/>
                  </a:lnTo>
                  <a:lnTo>
                    <a:pt x="402222" y="86512"/>
                  </a:lnTo>
                  <a:lnTo>
                    <a:pt x="400724" y="46430"/>
                  </a:lnTo>
                  <a:lnTo>
                    <a:pt x="3823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25274" y="573478"/>
              <a:ext cx="160533" cy="197165"/>
            </a:xfrm>
            <a:custGeom>
              <a:avLst/>
              <a:gdLst/>
              <a:ahLst/>
              <a:cxnLst/>
              <a:rect l="0" t="0" r="0" b="0"/>
              <a:pathLst>
                <a:path w="160533" h="197165">
                  <a:moveTo>
                    <a:pt x="65856" y="5589"/>
                  </a:moveTo>
                  <a:lnTo>
                    <a:pt x="49088" y="0"/>
                  </a:lnTo>
                  <a:lnTo>
                    <a:pt x="31496" y="3495"/>
                  </a:lnTo>
                  <a:lnTo>
                    <a:pt x="21892" y="7702"/>
                  </a:lnTo>
                  <a:lnTo>
                    <a:pt x="8102" y="21736"/>
                  </a:lnTo>
                  <a:lnTo>
                    <a:pt x="2787" y="30392"/>
                  </a:lnTo>
                  <a:lnTo>
                    <a:pt x="0" y="49368"/>
                  </a:lnTo>
                  <a:lnTo>
                    <a:pt x="895" y="59341"/>
                  </a:lnTo>
                  <a:lnTo>
                    <a:pt x="5001" y="67160"/>
                  </a:lnTo>
                  <a:lnTo>
                    <a:pt x="18922" y="78967"/>
                  </a:lnTo>
                  <a:lnTo>
                    <a:pt x="58794" y="96079"/>
                  </a:lnTo>
                  <a:lnTo>
                    <a:pt x="114331" y="113844"/>
                  </a:lnTo>
                  <a:lnTo>
                    <a:pt x="136533" y="127402"/>
                  </a:lnTo>
                  <a:lnTo>
                    <a:pt x="154200" y="145126"/>
                  </a:lnTo>
                  <a:lnTo>
                    <a:pt x="158677" y="154765"/>
                  </a:lnTo>
                  <a:lnTo>
                    <a:pt x="160532" y="174835"/>
                  </a:lnTo>
                  <a:lnTo>
                    <a:pt x="157049" y="182760"/>
                  </a:lnTo>
                  <a:lnTo>
                    <a:pt x="143821" y="194686"/>
                  </a:lnTo>
                  <a:lnTo>
                    <a:pt x="135380" y="197164"/>
                  </a:lnTo>
                  <a:lnTo>
                    <a:pt x="80773" y="195605"/>
                  </a:lnTo>
                  <a:lnTo>
                    <a:pt x="25344" y="178502"/>
                  </a:lnTo>
                  <a:lnTo>
                    <a:pt x="13213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80725" y="400082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55170"/>
                  </a:lnTo>
                  <a:lnTo>
                    <a:pt x="0" y="110324"/>
                  </a:lnTo>
                  <a:lnTo>
                    <a:pt x="5589" y="170881"/>
                  </a:lnTo>
                  <a:lnTo>
                    <a:pt x="14654" y="219348"/>
                  </a:lnTo>
                  <a:lnTo>
                    <a:pt x="20963" y="278551"/>
                  </a:lnTo>
                  <a:lnTo>
                    <a:pt x="29140" y="334613"/>
                  </a:lnTo>
                  <a:lnTo>
                    <a:pt x="30861" y="388873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33327" y="579067"/>
              <a:ext cx="326384" cy="9066"/>
            </a:xfrm>
            <a:custGeom>
              <a:avLst/>
              <a:gdLst/>
              <a:ahLst/>
              <a:cxnLst/>
              <a:rect l="0" t="0" r="0" b="0"/>
              <a:pathLst>
                <a:path w="326384" h="9066">
                  <a:moveTo>
                    <a:pt x="326383" y="0"/>
                  </a:moveTo>
                  <a:lnTo>
                    <a:pt x="267766" y="0"/>
                  </a:lnTo>
                  <a:lnTo>
                    <a:pt x="216208" y="5589"/>
                  </a:lnTo>
                  <a:lnTo>
                    <a:pt x="162067" y="9065"/>
                  </a:lnTo>
                  <a:lnTo>
                    <a:pt x="107012" y="3004"/>
                  </a:lnTo>
                  <a:lnTo>
                    <a:pt x="52290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38653" y="379025"/>
              <a:ext cx="431669" cy="473784"/>
            </a:xfrm>
            <a:custGeom>
              <a:avLst/>
              <a:gdLst/>
              <a:ahLst/>
              <a:cxnLst/>
              <a:rect l="0" t="0" r="0" b="0"/>
              <a:pathLst>
                <a:path w="431669" h="473784">
                  <a:moveTo>
                    <a:pt x="0" y="0"/>
                  </a:moveTo>
                  <a:lnTo>
                    <a:pt x="11178" y="11179"/>
                  </a:lnTo>
                  <a:lnTo>
                    <a:pt x="13301" y="19151"/>
                  </a:lnTo>
                  <a:lnTo>
                    <a:pt x="11422" y="68687"/>
                  </a:lnTo>
                  <a:lnTo>
                    <a:pt x="10794" y="120568"/>
                  </a:lnTo>
                  <a:lnTo>
                    <a:pt x="13727" y="183513"/>
                  </a:lnTo>
                  <a:lnTo>
                    <a:pt x="18969" y="230130"/>
                  </a:lnTo>
                  <a:lnTo>
                    <a:pt x="25198" y="278145"/>
                  </a:lnTo>
                  <a:lnTo>
                    <a:pt x="29692" y="340037"/>
                  </a:lnTo>
                  <a:lnTo>
                    <a:pt x="36613" y="389831"/>
                  </a:lnTo>
                  <a:lnTo>
                    <a:pt x="47093" y="431983"/>
                  </a:lnTo>
                  <a:lnTo>
                    <a:pt x="41535" y="379482"/>
                  </a:lnTo>
                  <a:lnTo>
                    <a:pt x="36223" y="340687"/>
                  </a:lnTo>
                  <a:lnTo>
                    <a:pt x="46696" y="284767"/>
                  </a:lnTo>
                  <a:lnTo>
                    <a:pt x="52187" y="278752"/>
                  </a:lnTo>
                  <a:lnTo>
                    <a:pt x="59358" y="275912"/>
                  </a:lnTo>
                  <a:lnTo>
                    <a:pt x="67648" y="275188"/>
                  </a:lnTo>
                  <a:lnTo>
                    <a:pt x="75514" y="278216"/>
                  </a:lnTo>
                  <a:lnTo>
                    <a:pt x="117669" y="317831"/>
                  </a:lnTo>
                  <a:lnTo>
                    <a:pt x="136770" y="353615"/>
                  </a:lnTo>
                  <a:lnTo>
                    <a:pt x="152535" y="407629"/>
                  </a:lnTo>
                  <a:lnTo>
                    <a:pt x="156330" y="440014"/>
                  </a:lnTo>
                  <a:lnTo>
                    <a:pt x="156862" y="438402"/>
                  </a:lnTo>
                  <a:lnTo>
                    <a:pt x="163305" y="402193"/>
                  </a:lnTo>
                  <a:lnTo>
                    <a:pt x="178108" y="369123"/>
                  </a:lnTo>
                  <a:lnTo>
                    <a:pt x="196922" y="350838"/>
                  </a:lnTo>
                  <a:lnTo>
                    <a:pt x="241539" y="325625"/>
                  </a:lnTo>
                  <a:lnTo>
                    <a:pt x="299930" y="302570"/>
                  </a:lnTo>
                  <a:lnTo>
                    <a:pt x="315796" y="288894"/>
                  </a:lnTo>
                  <a:lnTo>
                    <a:pt x="326747" y="271117"/>
                  </a:lnTo>
                  <a:lnTo>
                    <a:pt x="327795" y="261463"/>
                  </a:lnTo>
                  <a:lnTo>
                    <a:pt x="322721" y="241378"/>
                  </a:lnTo>
                  <a:lnTo>
                    <a:pt x="309548" y="226992"/>
                  </a:lnTo>
                  <a:lnTo>
                    <a:pt x="301121" y="221518"/>
                  </a:lnTo>
                  <a:lnTo>
                    <a:pt x="266905" y="213814"/>
                  </a:lnTo>
                  <a:lnTo>
                    <a:pt x="246916" y="218251"/>
                  </a:lnTo>
                  <a:lnTo>
                    <a:pt x="230233" y="229192"/>
                  </a:lnTo>
                  <a:lnTo>
                    <a:pt x="208857" y="255082"/>
                  </a:lnTo>
                  <a:lnTo>
                    <a:pt x="198890" y="274807"/>
                  </a:lnTo>
                  <a:lnTo>
                    <a:pt x="196800" y="295272"/>
                  </a:lnTo>
                  <a:lnTo>
                    <a:pt x="200940" y="317236"/>
                  </a:lnTo>
                  <a:lnTo>
                    <a:pt x="225782" y="369464"/>
                  </a:lnTo>
                  <a:lnTo>
                    <a:pt x="264137" y="419251"/>
                  </a:lnTo>
                  <a:lnTo>
                    <a:pt x="306250" y="446577"/>
                  </a:lnTo>
                  <a:lnTo>
                    <a:pt x="364477" y="467196"/>
                  </a:lnTo>
                  <a:lnTo>
                    <a:pt x="411680" y="472482"/>
                  </a:lnTo>
                  <a:lnTo>
                    <a:pt x="431668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142905" y="1200248"/>
            <a:ext cx="2197530" cy="628270"/>
            <a:chOff x="1142905" y="1200248"/>
            <a:chExt cx="2197530" cy="628270"/>
          </a:xfrm>
        </p:grpSpPr>
        <p:sp>
          <p:nvSpPr>
            <p:cNvPr id="41" name="Freeform 40"/>
            <p:cNvSpPr/>
            <p:nvPr/>
          </p:nvSpPr>
          <p:spPr>
            <a:xfrm>
              <a:off x="1142905" y="1347647"/>
              <a:ext cx="152101" cy="230852"/>
            </a:xfrm>
            <a:custGeom>
              <a:avLst/>
              <a:gdLst/>
              <a:ahLst/>
              <a:cxnLst/>
              <a:rect l="0" t="0" r="0" b="0"/>
              <a:pathLst>
                <a:path w="152101" h="230852">
                  <a:moveTo>
                    <a:pt x="15229" y="73700"/>
                  </a:moveTo>
                  <a:lnTo>
                    <a:pt x="9163" y="55502"/>
                  </a:lnTo>
                  <a:lnTo>
                    <a:pt x="12912" y="72597"/>
                  </a:lnTo>
                  <a:lnTo>
                    <a:pt x="17891" y="126471"/>
                  </a:lnTo>
                  <a:lnTo>
                    <a:pt x="29793" y="182520"/>
                  </a:lnTo>
                  <a:lnTo>
                    <a:pt x="41069" y="230462"/>
                  </a:lnTo>
                  <a:lnTo>
                    <a:pt x="40645" y="230851"/>
                  </a:lnTo>
                  <a:lnTo>
                    <a:pt x="25216" y="176144"/>
                  </a:lnTo>
                  <a:lnTo>
                    <a:pt x="11613" y="122271"/>
                  </a:lnTo>
                  <a:lnTo>
                    <a:pt x="0" y="66570"/>
                  </a:lnTo>
                  <a:lnTo>
                    <a:pt x="1832" y="38555"/>
                  </a:lnTo>
                  <a:lnTo>
                    <a:pt x="6298" y="28043"/>
                  </a:lnTo>
                  <a:lnTo>
                    <a:pt x="20618" y="13244"/>
                  </a:lnTo>
                  <a:lnTo>
                    <a:pt x="41801" y="5886"/>
                  </a:lnTo>
                  <a:lnTo>
                    <a:pt x="93528" y="1163"/>
                  </a:lnTo>
                  <a:lnTo>
                    <a:pt x="1521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26590" y="1418487"/>
              <a:ext cx="168457" cy="174411"/>
            </a:xfrm>
            <a:custGeom>
              <a:avLst/>
              <a:gdLst/>
              <a:ahLst/>
              <a:cxnLst/>
              <a:rect l="0" t="0" r="0" b="0"/>
              <a:pathLst>
                <a:path w="168457" h="174411">
                  <a:moveTo>
                    <a:pt x="0" y="66031"/>
                  </a:moveTo>
                  <a:lnTo>
                    <a:pt x="62093" y="60442"/>
                  </a:lnTo>
                  <a:lnTo>
                    <a:pt x="124005" y="49913"/>
                  </a:lnTo>
                  <a:lnTo>
                    <a:pt x="135313" y="44757"/>
                  </a:lnTo>
                  <a:lnTo>
                    <a:pt x="141681" y="37811"/>
                  </a:lnTo>
                  <a:lnTo>
                    <a:pt x="144757" y="29670"/>
                  </a:lnTo>
                  <a:lnTo>
                    <a:pt x="145638" y="20733"/>
                  </a:lnTo>
                  <a:lnTo>
                    <a:pt x="142715" y="13606"/>
                  </a:lnTo>
                  <a:lnTo>
                    <a:pt x="130110" y="2566"/>
                  </a:lnTo>
                  <a:lnTo>
                    <a:pt x="106570" y="0"/>
                  </a:lnTo>
                  <a:lnTo>
                    <a:pt x="78950" y="3928"/>
                  </a:lnTo>
                  <a:lnTo>
                    <a:pt x="54976" y="13473"/>
                  </a:lnTo>
                  <a:lnTo>
                    <a:pt x="38862" y="28634"/>
                  </a:lnTo>
                  <a:lnTo>
                    <a:pt x="18985" y="66962"/>
                  </a:lnTo>
                  <a:lnTo>
                    <a:pt x="18506" y="77180"/>
                  </a:lnTo>
                  <a:lnTo>
                    <a:pt x="24213" y="97892"/>
                  </a:lnTo>
                  <a:lnTo>
                    <a:pt x="46940" y="138615"/>
                  </a:lnTo>
                  <a:lnTo>
                    <a:pt x="60247" y="155222"/>
                  </a:lnTo>
                  <a:lnTo>
                    <a:pt x="86481" y="172136"/>
                  </a:lnTo>
                  <a:lnTo>
                    <a:pt x="109406" y="174410"/>
                  </a:lnTo>
                  <a:lnTo>
                    <a:pt x="168456" y="171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00331" y="1200248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8617"/>
                  </a:lnTo>
                  <a:lnTo>
                    <a:pt x="7236" y="115131"/>
                  </a:lnTo>
                  <a:lnTo>
                    <a:pt x="10723" y="167864"/>
                  </a:lnTo>
                  <a:lnTo>
                    <a:pt x="21789" y="228261"/>
                  </a:lnTo>
                  <a:lnTo>
                    <a:pt x="28683" y="280153"/>
                  </a:lnTo>
                  <a:lnTo>
                    <a:pt x="30726" y="322044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3947" y="1442383"/>
              <a:ext cx="182769" cy="168478"/>
            </a:xfrm>
            <a:custGeom>
              <a:avLst/>
              <a:gdLst/>
              <a:ahLst/>
              <a:cxnLst/>
              <a:rect l="0" t="0" r="0" b="0"/>
              <a:pathLst>
                <a:path w="182769" h="168478">
                  <a:moveTo>
                    <a:pt x="77483" y="73720"/>
                  </a:moveTo>
                  <a:lnTo>
                    <a:pt x="88661" y="62542"/>
                  </a:lnTo>
                  <a:lnTo>
                    <a:pt x="94149" y="44576"/>
                  </a:lnTo>
                  <a:lnTo>
                    <a:pt x="95613" y="33233"/>
                  </a:lnTo>
                  <a:lnTo>
                    <a:pt x="91000" y="14392"/>
                  </a:lnTo>
                  <a:lnTo>
                    <a:pt x="86494" y="6092"/>
                  </a:lnTo>
                  <a:lnTo>
                    <a:pt x="79981" y="1729"/>
                  </a:lnTo>
                  <a:lnTo>
                    <a:pt x="63385" y="0"/>
                  </a:lnTo>
                  <a:lnTo>
                    <a:pt x="34311" y="11193"/>
                  </a:lnTo>
                  <a:lnTo>
                    <a:pt x="20081" y="26043"/>
                  </a:lnTo>
                  <a:lnTo>
                    <a:pt x="1413" y="64173"/>
                  </a:lnTo>
                  <a:lnTo>
                    <a:pt x="0" y="84685"/>
                  </a:lnTo>
                  <a:lnTo>
                    <a:pt x="8625" y="126449"/>
                  </a:lnTo>
                  <a:lnTo>
                    <a:pt x="14030" y="134609"/>
                  </a:lnTo>
                  <a:lnTo>
                    <a:pt x="29394" y="146795"/>
                  </a:lnTo>
                  <a:lnTo>
                    <a:pt x="38405" y="148173"/>
                  </a:lnTo>
                  <a:lnTo>
                    <a:pt x="57775" y="143465"/>
                  </a:lnTo>
                  <a:lnTo>
                    <a:pt x="64344" y="136595"/>
                  </a:lnTo>
                  <a:lnTo>
                    <a:pt x="71643" y="116482"/>
                  </a:lnTo>
                  <a:lnTo>
                    <a:pt x="75929" y="111587"/>
                  </a:lnTo>
                  <a:lnTo>
                    <a:pt x="81126" y="110663"/>
                  </a:lnTo>
                  <a:lnTo>
                    <a:pt x="86931" y="112387"/>
                  </a:lnTo>
                  <a:lnTo>
                    <a:pt x="99619" y="123661"/>
                  </a:lnTo>
                  <a:lnTo>
                    <a:pt x="114227" y="138030"/>
                  </a:lnTo>
                  <a:lnTo>
                    <a:pt x="173711" y="165013"/>
                  </a:lnTo>
                  <a:lnTo>
                    <a:pt x="182768" y="168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81503" y="1273948"/>
              <a:ext cx="39969" cy="315856"/>
            </a:xfrm>
            <a:custGeom>
              <a:avLst/>
              <a:gdLst/>
              <a:ahLst/>
              <a:cxnLst/>
              <a:rect l="0" t="0" r="0" b="0"/>
              <a:pathLst>
                <a:path w="39969" h="315856">
                  <a:moveTo>
                    <a:pt x="8383" y="0"/>
                  </a:moveTo>
                  <a:lnTo>
                    <a:pt x="1147" y="29895"/>
                  </a:lnTo>
                  <a:lnTo>
                    <a:pt x="0" y="82817"/>
                  </a:lnTo>
                  <a:lnTo>
                    <a:pt x="9500" y="143871"/>
                  </a:lnTo>
                  <a:lnTo>
                    <a:pt x="16123" y="198996"/>
                  </a:lnTo>
                  <a:lnTo>
                    <a:pt x="21204" y="249254"/>
                  </a:lnTo>
                  <a:lnTo>
                    <a:pt x="30119" y="287543"/>
                  </a:lnTo>
                  <a:lnTo>
                    <a:pt x="3996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95129" y="141081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4840" y="3120"/>
                  </a:lnTo>
                  <a:lnTo>
                    <a:pt x="69893" y="14654"/>
                  </a:lnTo>
                  <a:lnTo>
                    <a:pt x="1243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49276" y="1505575"/>
              <a:ext cx="19595" cy="94757"/>
            </a:xfrm>
            <a:custGeom>
              <a:avLst/>
              <a:gdLst/>
              <a:ahLst/>
              <a:cxnLst/>
              <a:rect l="0" t="0" r="0" b="0"/>
              <a:pathLst>
                <a:path w="19595" h="94757">
                  <a:moveTo>
                    <a:pt x="9066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5426" y="69206"/>
                  </a:lnTo>
                  <a:lnTo>
                    <a:pt x="19594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47813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47813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46954" y="1492273"/>
              <a:ext cx="121958" cy="141576"/>
            </a:xfrm>
            <a:custGeom>
              <a:avLst/>
              <a:gdLst/>
              <a:ahLst/>
              <a:cxnLst/>
              <a:rect l="0" t="0" r="0" b="0"/>
              <a:pathLst>
                <a:path w="121958" h="141576">
                  <a:moveTo>
                    <a:pt x="100900" y="13302"/>
                  </a:moveTo>
                  <a:lnTo>
                    <a:pt x="89722" y="2123"/>
                  </a:lnTo>
                  <a:lnTo>
                    <a:pt x="81750" y="0"/>
                  </a:lnTo>
                  <a:lnTo>
                    <a:pt x="60414" y="761"/>
                  </a:lnTo>
                  <a:lnTo>
                    <a:pt x="41572" y="8118"/>
                  </a:lnTo>
                  <a:lnTo>
                    <a:pt x="25399" y="20356"/>
                  </a:lnTo>
                  <a:lnTo>
                    <a:pt x="10413" y="37494"/>
                  </a:lnTo>
                  <a:lnTo>
                    <a:pt x="2192" y="59929"/>
                  </a:lnTo>
                  <a:lnTo>
                    <a:pt x="0" y="72462"/>
                  </a:lnTo>
                  <a:lnTo>
                    <a:pt x="3803" y="92628"/>
                  </a:lnTo>
                  <a:lnTo>
                    <a:pt x="19098" y="117134"/>
                  </a:lnTo>
                  <a:lnTo>
                    <a:pt x="25309" y="124637"/>
                  </a:lnTo>
                  <a:lnTo>
                    <a:pt x="44687" y="136094"/>
                  </a:lnTo>
                  <a:lnTo>
                    <a:pt x="56406" y="140787"/>
                  </a:lnTo>
                  <a:lnTo>
                    <a:pt x="67728" y="141575"/>
                  </a:lnTo>
                  <a:lnTo>
                    <a:pt x="89667" y="136213"/>
                  </a:lnTo>
                  <a:lnTo>
                    <a:pt x="104876" y="122911"/>
                  </a:lnTo>
                  <a:lnTo>
                    <a:pt x="114366" y="105301"/>
                  </a:lnTo>
                  <a:lnTo>
                    <a:pt x="121957" y="65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11026" y="1475861"/>
              <a:ext cx="161877" cy="177114"/>
            </a:xfrm>
            <a:custGeom>
              <a:avLst/>
              <a:gdLst/>
              <a:ahLst/>
              <a:cxnLst/>
              <a:rect l="0" t="0" r="0" b="0"/>
              <a:pathLst>
                <a:path w="161877" h="177114">
                  <a:moveTo>
                    <a:pt x="0" y="50771"/>
                  </a:moveTo>
                  <a:lnTo>
                    <a:pt x="34746" y="104646"/>
                  </a:lnTo>
                  <a:lnTo>
                    <a:pt x="55643" y="156218"/>
                  </a:lnTo>
                  <a:lnTo>
                    <a:pt x="55813" y="159673"/>
                  </a:lnTo>
                  <a:lnTo>
                    <a:pt x="53586" y="158467"/>
                  </a:lnTo>
                  <a:lnTo>
                    <a:pt x="39274" y="136883"/>
                  </a:lnTo>
                  <a:lnTo>
                    <a:pt x="19066" y="87668"/>
                  </a:lnTo>
                  <a:lnTo>
                    <a:pt x="13058" y="46755"/>
                  </a:lnTo>
                  <a:lnTo>
                    <a:pt x="17891" y="22080"/>
                  </a:lnTo>
                  <a:lnTo>
                    <a:pt x="22456" y="10587"/>
                  </a:lnTo>
                  <a:lnTo>
                    <a:pt x="29008" y="4094"/>
                  </a:lnTo>
                  <a:lnTo>
                    <a:pt x="36886" y="936"/>
                  </a:lnTo>
                  <a:lnTo>
                    <a:pt x="45648" y="0"/>
                  </a:lnTo>
                  <a:lnTo>
                    <a:pt x="64741" y="8319"/>
                  </a:lnTo>
                  <a:lnTo>
                    <a:pt x="127897" y="63359"/>
                  </a:lnTo>
                  <a:lnTo>
                    <a:pt x="147209" y="99084"/>
                  </a:lnTo>
                  <a:lnTo>
                    <a:pt x="161876" y="143502"/>
                  </a:lnTo>
                  <a:lnTo>
                    <a:pt x="157927" y="177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32124" y="1463461"/>
              <a:ext cx="137445" cy="196800"/>
            </a:xfrm>
            <a:custGeom>
              <a:avLst/>
              <a:gdLst/>
              <a:ahLst/>
              <a:cxnLst/>
              <a:rect l="0" t="0" r="0" b="0"/>
              <a:pathLst>
                <a:path w="137445" h="196800">
                  <a:moveTo>
                    <a:pt x="94757" y="0"/>
                  </a:moveTo>
                  <a:lnTo>
                    <a:pt x="36140" y="14654"/>
                  </a:lnTo>
                  <a:lnTo>
                    <a:pt x="6939" y="30338"/>
                  </a:lnTo>
                  <a:lnTo>
                    <a:pt x="2286" y="37773"/>
                  </a:lnTo>
                  <a:lnTo>
                    <a:pt x="236" y="55392"/>
                  </a:lnTo>
                  <a:lnTo>
                    <a:pt x="3667" y="62664"/>
                  </a:lnTo>
                  <a:lnTo>
                    <a:pt x="16838" y="73864"/>
                  </a:lnTo>
                  <a:lnTo>
                    <a:pt x="72335" y="94316"/>
                  </a:lnTo>
                  <a:lnTo>
                    <a:pt x="92980" y="102749"/>
                  </a:lnTo>
                  <a:lnTo>
                    <a:pt x="117757" y="121821"/>
                  </a:lnTo>
                  <a:lnTo>
                    <a:pt x="132665" y="139540"/>
                  </a:lnTo>
                  <a:lnTo>
                    <a:pt x="136407" y="149179"/>
                  </a:lnTo>
                  <a:lnTo>
                    <a:pt x="137444" y="169247"/>
                  </a:lnTo>
                  <a:lnTo>
                    <a:pt x="132574" y="177172"/>
                  </a:lnTo>
                  <a:lnTo>
                    <a:pt x="114684" y="189097"/>
                  </a:lnTo>
                  <a:lnTo>
                    <a:pt x="78304" y="196799"/>
                  </a:lnTo>
                  <a:lnTo>
                    <a:pt x="43478" y="19349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90051" y="1284476"/>
              <a:ext cx="200043" cy="379027"/>
            </a:xfrm>
            <a:custGeom>
              <a:avLst/>
              <a:gdLst/>
              <a:ahLst/>
              <a:cxnLst/>
              <a:rect l="0" t="0" r="0" b="0"/>
              <a:pathLst>
                <a:path w="200043" h="379027">
                  <a:moveTo>
                    <a:pt x="0" y="0"/>
                  </a:moveTo>
                  <a:lnTo>
                    <a:pt x="11453" y="57264"/>
                  </a:lnTo>
                  <a:lnTo>
                    <a:pt x="21331" y="109774"/>
                  </a:lnTo>
                  <a:lnTo>
                    <a:pt x="31667" y="160428"/>
                  </a:lnTo>
                  <a:lnTo>
                    <a:pt x="42138" y="207021"/>
                  </a:lnTo>
                  <a:lnTo>
                    <a:pt x="52650" y="259042"/>
                  </a:lnTo>
                  <a:lnTo>
                    <a:pt x="61093" y="318541"/>
                  </a:lnTo>
                  <a:lnTo>
                    <a:pt x="60616" y="323495"/>
                  </a:lnTo>
                  <a:lnTo>
                    <a:pt x="59128" y="322118"/>
                  </a:lnTo>
                  <a:lnTo>
                    <a:pt x="56966" y="316521"/>
                  </a:lnTo>
                  <a:lnTo>
                    <a:pt x="57684" y="300943"/>
                  </a:lnTo>
                  <a:lnTo>
                    <a:pt x="67676" y="256758"/>
                  </a:lnTo>
                  <a:lnTo>
                    <a:pt x="73194" y="247211"/>
                  </a:lnTo>
                  <a:lnTo>
                    <a:pt x="88683" y="233484"/>
                  </a:lnTo>
                  <a:lnTo>
                    <a:pt x="96556" y="231695"/>
                  </a:lnTo>
                  <a:lnTo>
                    <a:pt x="104145" y="232842"/>
                  </a:lnTo>
                  <a:lnTo>
                    <a:pt x="111544" y="235947"/>
                  </a:lnTo>
                  <a:lnTo>
                    <a:pt x="133136" y="257084"/>
                  </a:lnTo>
                  <a:lnTo>
                    <a:pt x="165307" y="305906"/>
                  </a:lnTo>
                  <a:lnTo>
                    <a:pt x="189237" y="362309"/>
                  </a:lnTo>
                  <a:lnTo>
                    <a:pt x="20004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74321" y="156874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8333" y="3747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84849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00663" y="1516604"/>
              <a:ext cx="139772" cy="311914"/>
            </a:xfrm>
            <a:custGeom>
              <a:avLst/>
              <a:gdLst/>
              <a:ahLst/>
              <a:cxnLst/>
              <a:rect l="0" t="0" r="0" b="0"/>
              <a:pathLst>
                <a:path w="139772" h="311914">
                  <a:moveTo>
                    <a:pt x="0" y="136370"/>
                  </a:moveTo>
                  <a:lnTo>
                    <a:pt x="16788" y="198650"/>
                  </a:lnTo>
                  <a:lnTo>
                    <a:pt x="23333" y="252700"/>
                  </a:lnTo>
                  <a:lnTo>
                    <a:pt x="36564" y="311913"/>
                  </a:lnTo>
                  <a:lnTo>
                    <a:pt x="23771" y="253388"/>
                  </a:lnTo>
                  <a:lnTo>
                    <a:pt x="13491" y="195966"/>
                  </a:lnTo>
                  <a:lnTo>
                    <a:pt x="8287" y="145839"/>
                  </a:lnTo>
                  <a:lnTo>
                    <a:pt x="2455" y="97061"/>
                  </a:lnTo>
                  <a:lnTo>
                    <a:pt x="485" y="38658"/>
                  </a:lnTo>
                  <a:lnTo>
                    <a:pt x="3833" y="26775"/>
                  </a:lnTo>
                  <a:lnTo>
                    <a:pt x="16911" y="7332"/>
                  </a:lnTo>
                  <a:lnTo>
                    <a:pt x="25312" y="2382"/>
                  </a:lnTo>
                  <a:lnTo>
                    <a:pt x="44005" y="0"/>
                  </a:lnTo>
                  <a:lnTo>
                    <a:pt x="79849" y="5237"/>
                  </a:lnTo>
                  <a:lnTo>
                    <a:pt x="100219" y="17257"/>
                  </a:lnTo>
                  <a:lnTo>
                    <a:pt x="115902" y="34298"/>
                  </a:lnTo>
                  <a:lnTo>
                    <a:pt x="139467" y="84150"/>
                  </a:lnTo>
                  <a:lnTo>
                    <a:pt x="139771" y="94538"/>
                  </a:lnTo>
                  <a:lnTo>
                    <a:pt x="133870" y="115438"/>
                  </a:lnTo>
                  <a:lnTo>
                    <a:pt x="120329" y="133306"/>
                  </a:lnTo>
                  <a:lnTo>
                    <a:pt x="73699" y="167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716559" y="1168663"/>
            <a:ext cx="4979980" cy="550486"/>
            <a:chOff x="3716559" y="1168663"/>
            <a:chExt cx="4979980" cy="550486"/>
          </a:xfrm>
        </p:grpSpPr>
        <p:sp>
          <p:nvSpPr>
            <p:cNvPr id="58" name="Freeform 57"/>
            <p:cNvSpPr/>
            <p:nvPr/>
          </p:nvSpPr>
          <p:spPr>
            <a:xfrm>
              <a:off x="3716559" y="1168663"/>
              <a:ext cx="160842" cy="407874"/>
            </a:xfrm>
            <a:custGeom>
              <a:avLst/>
              <a:gdLst/>
              <a:ahLst/>
              <a:cxnLst/>
              <a:rect l="0" t="0" r="0" b="0"/>
              <a:pathLst>
                <a:path w="160842" h="407874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0"/>
                  </a:lnTo>
                  <a:lnTo>
                    <a:pt x="17475" y="223602"/>
                  </a:lnTo>
                  <a:lnTo>
                    <a:pt x="23469" y="286497"/>
                  </a:lnTo>
                  <a:lnTo>
                    <a:pt x="26061" y="331333"/>
                  </a:lnTo>
                  <a:lnTo>
                    <a:pt x="20546" y="389036"/>
                  </a:lnTo>
                  <a:lnTo>
                    <a:pt x="18377" y="389209"/>
                  </a:lnTo>
                  <a:lnTo>
                    <a:pt x="15761" y="385814"/>
                  </a:lnTo>
                  <a:lnTo>
                    <a:pt x="12079" y="353091"/>
                  </a:lnTo>
                  <a:lnTo>
                    <a:pt x="19240" y="299207"/>
                  </a:lnTo>
                  <a:lnTo>
                    <a:pt x="25319" y="275700"/>
                  </a:lnTo>
                  <a:lnTo>
                    <a:pt x="38159" y="256674"/>
                  </a:lnTo>
                  <a:lnTo>
                    <a:pt x="46497" y="248325"/>
                  </a:lnTo>
                  <a:lnTo>
                    <a:pt x="55565" y="243929"/>
                  </a:lnTo>
                  <a:lnTo>
                    <a:pt x="74998" y="242164"/>
                  </a:lnTo>
                  <a:lnTo>
                    <a:pt x="111259" y="253336"/>
                  </a:lnTo>
                  <a:lnTo>
                    <a:pt x="131727" y="268181"/>
                  </a:lnTo>
                  <a:lnTo>
                    <a:pt x="147453" y="286478"/>
                  </a:lnTo>
                  <a:lnTo>
                    <a:pt x="158341" y="306308"/>
                  </a:lnTo>
                  <a:lnTo>
                    <a:pt x="160841" y="329939"/>
                  </a:lnTo>
                  <a:lnTo>
                    <a:pt x="156883" y="353700"/>
                  </a:lnTo>
                  <a:lnTo>
                    <a:pt x="147325" y="372059"/>
                  </a:lnTo>
                  <a:lnTo>
                    <a:pt x="129039" y="384898"/>
                  </a:lnTo>
                  <a:lnTo>
                    <a:pt x="72885" y="405319"/>
                  </a:lnTo>
                  <a:lnTo>
                    <a:pt x="37323" y="407873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00787" y="1420373"/>
              <a:ext cx="252685" cy="140684"/>
            </a:xfrm>
            <a:custGeom>
              <a:avLst/>
              <a:gdLst/>
              <a:ahLst/>
              <a:cxnLst/>
              <a:rect l="0" t="0" r="0" b="0"/>
              <a:pathLst>
                <a:path w="252685" h="140684">
                  <a:moveTo>
                    <a:pt x="0" y="95730"/>
                  </a:moveTo>
                  <a:lnTo>
                    <a:pt x="11179" y="84552"/>
                  </a:lnTo>
                  <a:lnTo>
                    <a:pt x="73218" y="60886"/>
                  </a:lnTo>
                  <a:lnTo>
                    <a:pt x="124124" y="53882"/>
                  </a:lnTo>
                  <a:lnTo>
                    <a:pt x="187604" y="39151"/>
                  </a:lnTo>
                  <a:lnTo>
                    <a:pt x="214944" y="23334"/>
                  </a:lnTo>
                  <a:lnTo>
                    <a:pt x="218165" y="17050"/>
                  </a:lnTo>
                  <a:lnTo>
                    <a:pt x="217973" y="10522"/>
                  </a:lnTo>
                  <a:lnTo>
                    <a:pt x="215506" y="3829"/>
                  </a:lnTo>
                  <a:lnTo>
                    <a:pt x="209181" y="538"/>
                  </a:lnTo>
                  <a:lnTo>
                    <a:pt x="189676" y="0"/>
                  </a:lnTo>
                  <a:lnTo>
                    <a:pt x="171648" y="6780"/>
                  </a:lnTo>
                  <a:lnTo>
                    <a:pt x="141011" y="30197"/>
                  </a:lnTo>
                  <a:lnTo>
                    <a:pt x="132862" y="49836"/>
                  </a:lnTo>
                  <a:lnTo>
                    <a:pt x="130688" y="61625"/>
                  </a:lnTo>
                  <a:lnTo>
                    <a:pt x="134513" y="84082"/>
                  </a:lnTo>
                  <a:lnTo>
                    <a:pt x="149820" y="113336"/>
                  </a:lnTo>
                  <a:lnTo>
                    <a:pt x="156032" y="121505"/>
                  </a:lnTo>
                  <a:lnTo>
                    <a:pt x="175413" y="133702"/>
                  </a:lnTo>
                  <a:lnTo>
                    <a:pt x="198454" y="140683"/>
                  </a:lnTo>
                  <a:lnTo>
                    <a:pt x="220393" y="139886"/>
                  </a:lnTo>
                  <a:lnTo>
                    <a:pt x="235603" y="135632"/>
                  </a:lnTo>
                  <a:lnTo>
                    <a:pt x="252684" y="127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37699" y="1252891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7293"/>
                  </a:lnTo>
                  <a:lnTo>
                    <a:pt x="8333" y="219587"/>
                  </a:lnTo>
                  <a:lnTo>
                    <a:pt x="9878" y="256525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53471" y="1347647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4478" y="16789"/>
                  </a:lnTo>
                  <a:lnTo>
                    <a:pt x="3638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42984" y="1431875"/>
              <a:ext cx="223621" cy="118099"/>
            </a:xfrm>
            <a:custGeom>
              <a:avLst/>
              <a:gdLst/>
              <a:ahLst/>
              <a:cxnLst/>
              <a:rect l="0" t="0" r="0" b="0"/>
              <a:pathLst>
                <a:path w="223621" h="118099">
                  <a:moveTo>
                    <a:pt x="0" y="0"/>
                  </a:moveTo>
                  <a:lnTo>
                    <a:pt x="0" y="22357"/>
                  </a:lnTo>
                  <a:lnTo>
                    <a:pt x="11179" y="53028"/>
                  </a:lnTo>
                  <a:lnTo>
                    <a:pt x="29309" y="78753"/>
                  </a:lnTo>
                  <a:lnTo>
                    <a:pt x="55088" y="95604"/>
                  </a:lnTo>
                  <a:lnTo>
                    <a:pt x="63631" y="96491"/>
                  </a:lnTo>
                  <a:lnTo>
                    <a:pt x="79363" y="91238"/>
                  </a:lnTo>
                  <a:lnTo>
                    <a:pt x="101374" y="75127"/>
                  </a:lnTo>
                  <a:lnTo>
                    <a:pt x="108527" y="74651"/>
                  </a:lnTo>
                  <a:lnTo>
                    <a:pt x="115635" y="77844"/>
                  </a:lnTo>
                  <a:lnTo>
                    <a:pt x="161032" y="113058"/>
                  </a:lnTo>
                  <a:lnTo>
                    <a:pt x="170526" y="117486"/>
                  </a:lnTo>
                  <a:lnTo>
                    <a:pt x="180364" y="118098"/>
                  </a:lnTo>
                  <a:lnTo>
                    <a:pt x="200655" y="112540"/>
                  </a:lnTo>
                  <a:lnTo>
                    <a:pt x="208639" y="105442"/>
                  </a:lnTo>
                  <a:lnTo>
                    <a:pt x="220630" y="85078"/>
                  </a:lnTo>
                  <a:lnTo>
                    <a:pt x="223620" y="60429"/>
                  </a:lnTo>
                  <a:lnTo>
                    <a:pt x="218726" y="2648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27253" y="1415213"/>
              <a:ext cx="147401" cy="138103"/>
            </a:xfrm>
            <a:custGeom>
              <a:avLst/>
              <a:gdLst/>
              <a:ahLst/>
              <a:cxnLst/>
              <a:rect l="0" t="0" r="0" b="0"/>
              <a:pathLst>
                <a:path w="147401" h="138103">
                  <a:moveTo>
                    <a:pt x="0" y="69305"/>
                  </a:moveTo>
                  <a:lnTo>
                    <a:pt x="42692" y="66185"/>
                  </a:lnTo>
                  <a:lnTo>
                    <a:pt x="84343" y="54650"/>
                  </a:lnTo>
                  <a:lnTo>
                    <a:pt x="92494" y="49007"/>
                  </a:lnTo>
                  <a:lnTo>
                    <a:pt x="104669" y="33377"/>
                  </a:lnTo>
                  <a:lnTo>
                    <a:pt x="106045" y="25466"/>
                  </a:lnTo>
                  <a:lnTo>
                    <a:pt x="104622" y="17852"/>
                  </a:lnTo>
                  <a:lnTo>
                    <a:pt x="101333" y="10436"/>
                  </a:lnTo>
                  <a:lnTo>
                    <a:pt x="94462" y="5493"/>
                  </a:lnTo>
                  <a:lnTo>
                    <a:pt x="74349" y="0"/>
                  </a:lnTo>
                  <a:lnTo>
                    <a:pt x="42307" y="2496"/>
                  </a:lnTo>
                  <a:lnTo>
                    <a:pt x="34054" y="8388"/>
                  </a:lnTo>
                  <a:lnTo>
                    <a:pt x="21765" y="27413"/>
                  </a:lnTo>
                  <a:lnTo>
                    <a:pt x="18642" y="51466"/>
                  </a:lnTo>
                  <a:lnTo>
                    <a:pt x="22324" y="76584"/>
                  </a:lnTo>
                  <a:lnTo>
                    <a:pt x="31759" y="99446"/>
                  </a:lnTo>
                  <a:lnTo>
                    <a:pt x="55814" y="126459"/>
                  </a:lnTo>
                  <a:lnTo>
                    <a:pt x="78229" y="135651"/>
                  </a:lnTo>
                  <a:lnTo>
                    <a:pt x="90757" y="138102"/>
                  </a:lnTo>
                  <a:lnTo>
                    <a:pt x="110917" y="134586"/>
                  </a:lnTo>
                  <a:lnTo>
                    <a:pt x="147400" y="121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95709" y="1418361"/>
              <a:ext cx="126344" cy="160914"/>
            </a:xfrm>
            <a:custGeom>
              <a:avLst/>
              <a:gdLst/>
              <a:ahLst/>
              <a:cxnLst/>
              <a:rect l="0" t="0" r="0" b="0"/>
              <a:pathLst>
                <a:path w="126344" h="160914">
                  <a:moveTo>
                    <a:pt x="0" y="87214"/>
                  </a:moveTo>
                  <a:lnTo>
                    <a:pt x="17981" y="71573"/>
                  </a:lnTo>
                  <a:lnTo>
                    <a:pt x="69742" y="52370"/>
                  </a:lnTo>
                  <a:lnTo>
                    <a:pt x="104113" y="41664"/>
                  </a:lnTo>
                  <a:lnTo>
                    <a:pt x="119583" y="28365"/>
                  </a:lnTo>
                  <a:lnTo>
                    <a:pt x="125345" y="19905"/>
                  </a:lnTo>
                  <a:lnTo>
                    <a:pt x="124508" y="13096"/>
                  </a:lnTo>
                  <a:lnTo>
                    <a:pt x="119270" y="7386"/>
                  </a:lnTo>
                  <a:lnTo>
                    <a:pt x="111099" y="2410"/>
                  </a:lnTo>
                  <a:lnTo>
                    <a:pt x="89542" y="0"/>
                  </a:lnTo>
                  <a:lnTo>
                    <a:pt x="66703" y="3998"/>
                  </a:lnTo>
                  <a:lnTo>
                    <a:pt x="48753" y="13574"/>
                  </a:lnTo>
                  <a:lnTo>
                    <a:pt x="36096" y="28749"/>
                  </a:lnTo>
                  <a:lnTo>
                    <a:pt x="27741" y="48361"/>
                  </a:lnTo>
                  <a:lnTo>
                    <a:pt x="24208" y="84540"/>
                  </a:lnTo>
                  <a:lnTo>
                    <a:pt x="27527" y="107083"/>
                  </a:lnTo>
                  <a:lnTo>
                    <a:pt x="36021" y="125680"/>
                  </a:lnTo>
                  <a:lnTo>
                    <a:pt x="41561" y="133915"/>
                  </a:lnTo>
                  <a:lnTo>
                    <a:pt x="57077" y="146184"/>
                  </a:lnTo>
                  <a:lnTo>
                    <a:pt x="76840" y="154367"/>
                  </a:lnTo>
                  <a:lnTo>
                    <a:pt x="126343" y="160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87387" y="1440977"/>
              <a:ext cx="145235" cy="117241"/>
            </a:xfrm>
            <a:custGeom>
              <a:avLst/>
              <a:gdLst/>
              <a:ahLst/>
              <a:cxnLst/>
              <a:rect l="0" t="0" r="0" b="0"/>
              <a:pathLst>
                <a:path w="145235" h="117241">
                  <a:moveTo>
                    <a:pt x="8364" y="22484"/>
                  </a:moveTo>
                  <a:lnTo>
                    <a:pt x="11484" y="65175"/>
                  </a:lnTo>
                  <a:lnTo>
                    <a:pt x="23018" y="106826"/>
                  </a:lnTo>
                  <a:lnTo>
                    <a:pt x="22813" y="111467"/>
                  </a:lnTo>
                  <a:lnTo>
                    <a:pt x="20336" y="112222"/>
                  </a:lnTo>
                  <a:lnTo>
                    <a:pt x="16346" y="110385"/>
                  </a:lnTo>
                  <a:lnTo>
                    <a:pt x="8792" y="95866"/>
                  </a:lnTo>
                  <a:lnTo>
                    <a:pt x="1082" y="61384"/>
                  </a:lnTo>
                  <a:lnTo>
                    <a:pt x="0" y="48417"/>
                  </a:lnTo>
                  <a:lnTo>
                    <a:pt x="5037" y="27771"/>
                  </a:lnTo>
                  <a:lnTo>
                    <a:pt x="9655" y="18989"/>
                  </a:lnTo>
                  <a:lnTo>
                    <a:pt x="24146" y="6113"/>
                  </a:lnTo>
                  <a:lnTo>
                    <a:pt x="32923" y="1041"/>
                  </a:lnTo>
                  <a:lnTo>
                    <a:pt x="42284" y="0"/>
                  </a:lnTo>
                  <a:lnTo>
                    <a:pt x="62044" y="5082"/>
                  </a:lnTo>
                  <a:lnTo>
                    <a:pt x="87310" y="21097"/>
                  </a:lnTo>
                  <a:lnTo>
                    <a:pt x="131041" y="70340"/>
                  </a:lnTo>
                  <a:lnTo>
                    <a:pt x="138926" y="88207"/>
                  </a:lnTo>
                  <a:lnTo>
                    <a:pt x="145234" y="117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95875" y="1200248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3" y="168032"/>
                  </a:lnTo>
                  <a:lnTo>
                    <a:pt x="10240" y="222923"/>
                  </a:lnTo>
                  <a:lnTo>
                    <a:pt x="10443" y="275581"/>
                  </a:lnTo>
                  <a:lnTo>
                    <a:pt x="10512" y="329650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48477" y="1326590"/>
              <a:ext cx="294798" cy="10530"/>
            </a:xfrm>
            <a:custGeom>
              <a:avLst/>
              <a:gdLst/>
              <a:ahLst/>
              <a:cxnLst/>
              <a:rect l="0" t="0" r="0" b="0"/>
              <a:pathLst>
                <a:path w="294798" h="10530">
                  <a:moveTo>
                    <a:pt x="294797" y="0"/>
                  </a:moveTo>
                  <a:lnTo>
                    <a:pt x="237533" y="0"/>
                  </a:lnTo>
                  <a:lnTo>
                    <a:pt x="188143" y="3120"/>
                  </a:lnTo>
                  <a:lnTo>
                    <a:pt x="133344" y="8333"/>
                  </a:lnTo>
                  <a:lnTo>
                    <a:pt x="75774" y="9878"/>
                  </a:lnTo>
                  <a:lnTo>
                    <a:pt x="31030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74514" y="1410818"/>
              <a:ext cx="219124" cy="137885"/>
            </a:xfrm>
            <a:custGeom>
              <a:avLst/>
              <a:gdLst/>
              <a:ahLst/>
              <a:cxnLst/>
              <a:rect l="0" t="0" r="0" b="0"/>
              <a:pathLst>
                <a:path w="219124" h="137885">
                  <a:moveTo>
                    <a:pt x="5589" y="10529"/>
                  </a:moveTo>
                  <a:lnTo>
                    <a:pt x="0" y="27296"/>
                  </a:lnTo>
                  <a:lnTo>
                    <a:pt x="2114" y="60080"/>
                  </a:lnTo>
                  <a:lnTo>
                    <a:pt x="15738" y="93841"/>
                  </a:lnTo>
                  <a:lnTo>
                    <a:pt x="34593" y="120482"/>
                  </a:lnTo>
                  <a:lnTo>
                    <a:pt x="41302" y="123605"/>
                  </a:lnTo>
                  <a:lnTo>
                    <a:pt x="48115" y="123348"/>
                  </a:lnTo>
                  <a:lnTo>
                    <a:pt x="54997" y="120836"/>
                  </a:lnTo>
                  <a:lnTo>
                    <a:pt x="65763" y="108687"/>
                  </a:lnTo>
                  <a:lnTo>
                    <a:pt x="70272" y="100534"/>
                  </a:lnTo>
                  <a:lnTo>
                    <a:pt x="75617" y="97439"/>
                  </a:lnTo>
                  <a:lnTo>
                    <a:pt x="81520" y="97714"/>
                  </a:lnTo>
                  <a:lnTo>
                    <a:pt x="113395" y="114968"/>
                  </a:lnTo>
                  <a:lnTo>
                    <a:pt x="137617" y="134151"/>
                  </a:lnTo>
                  <a:lnTo>
                    <a:pt x="147420" y="137397"/>
                  </a:lnTo>
                  <a:lnTo>
                    <a:pt x="170791" y="137884"/>
                  </a:lnTo>
                  <a:lnTo>
                    <a:pt x="181234" y="134037"/>
                  </a:lnTo>
                  <a:lnTo>
                    <a:pt x="199077" y="120403"/>
                  </a:lnTo>
                  <a:lnTo>
                    <a:pt x="216687" y="92997"/>
                  </a:lnTo>
                  <a:lnTo>
                    <a:pt x="219123" y="69798"/>
                  </a:lnTo>
                  <a:lnTo>
                    <a:pt x="208086" y="9941"/>
                  </a:lnTo>
                  <a:lnTo>
                    <a:pt x="2056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50873" y="1452932"/>
              <a:ext cx="132140" cy="127819"/>
            </a:xfrm>
            <a:custGeom>
              <a:avLst/>
              <a:gdLst/>
              <a:ahLst/>
              <a:cxnLst/>
              <a:rect l="0" t="0" r="0" b="0"/>
              <a:pathLst>
                <a:path w="132140" h="127819">
                  <a:moveTo>
                    <a:pt x="97728" y="10529"/>
                  </a:moveTo>
                  <a:lnTo>
                    <a:pt x="80960" y="4940"/>
                  </a:lnTo>
                  <a:lnTo>
                    <a:pt x="48177" y="7053"/>
                  </a:lnTo>
                  <a:lnTo>
                    <a:pt x="28522" y="15223"/>
                  </a:lnTo>
                  <a:lnTo>
                    <a:pt x="20005" y="20677"/>
                  </a:lnTo>
                  <a:lnTo>
                    <a:pt x="7422" y="36096"/>
                  </a:lnTo>
                  <a:lnTo>
                    <a:pt x="2429" y="45121"/>
                  </a:lnTo>
                  <a:lnTo>
                    <a:pt x="0" y="67627"/>
                  </a:lnTo>
                  <a:lnTo>
                    <a:pt x="991" y="80180"/>
                  </a:lnTo>
                  <a:lnTo>
                    <a:pt x="11450" y="100366"/>
                  </a:lnTo>
                  <a:lnTo>
                    <a:pt x="19152" y="109025"/>
                  </a:lnTo>
                  <a:lnTo>
                    <a:pt x="52350" y="126800"/>
                  </a:lnTo>
                  <a:lnTo>
                    <a:pt x="63966" y="127818"/>
                  </a:lnTo>
                  <a:lnTo>
                    <a:pt x="86232" y="122709"/>
                  </a:lnTo>
                  <a:lnTo>
                    <a:pt x="112909" y="106678"/>
                  </a:lnTo>
                  <a:lnTo>
                    <a:pt x="125142" y="87577"/>
                  </a:lnTo>
                  <a:lnTo>
                    <a:pt x="132139" y="64659"/>
                  </a:lnTo>
                  <a:lnTo>
                    <a:pt x="131349" y="42776"/>
                  </a:lnTo>
                  <a:lnTo>
                    <a:pt x="123979" y="24471"/>
                  </a:lnTo>
                  <a:lnTo>
                    <a:pt x="1082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18479" y="1363115"/>
              <a:ext cx="168765" cy="212918"/>
            </a:xfrm>
            <a:custGeom>
              <a:avLst/>
              <a:gdLst/>
              <a:ahLst/>
              <a:cxnLst/>
              <a:rect l="0" t="0" r="0" b="0"/>
              <a:pathLst>
                <a:path w="168765" h="212918">
                  <a:moveTo>
                    <a:pt x="124961" y="5589"/>
                  </a:moveTo>
                  <a:lnTo>
                    <a:pt x="108193" y="0"/>
                  </a:lnTo>
                  <a:lnTo>
                    <a:pt x="75409" y="2113"/>
                  </a:lnTo>
                  <a:lnTo>
                    <a:pt x="20084" y="16584"/>
                  </a:lnTo>
                  <a:lnTo>
                    <a:pt x="9419" y="19938"/>
                  </a:lnTo>
                  <a:lnTo>
                    <a:pt x="3479" y="26854"/>
                  </a:lnTo>
                  <a:lnTo>
                    <a:pt x="690" y="36143"/>
                  </a:lnTo>
                  <a:lnTo>
                    <a:pt x="0" y="47015"/>
                  </a:lnTo>
                  <a:lnTo>
                    <a:pt x="4219" y="56603"/>
                  </a:lnTo>
                  <a:lnTo>
                    <a:pt x="21385" y="73496"/>
                  </a:lnTo>
                  <a:lnTo>
                    <a:pt x="80877" y="99121"/>
                  </a:lnTo>
                  <a:lnTo>
                    <a:pt x="134060" y="118902"/>
                  </a:lnTo>
                  <a:lnTo>
                    <a:pt x="150842" y="130430"/>
                  </a:lnTo>
                  <a:lnTo>
                    <a:pt x="162980" y="146472"/>
                  </a:lnTo>
                  <a:lnTo>
                    <a:pt x="167854" y="155663"/>
                  </a:lnTo>
                  <a:lnTo>
                    <a:pt x="168764" y="165300"/>
                  </a:lnTo>
                  <a:lnTo>
                    <a:pt x="163536" y="185366"/>
                  </a:lnTo>
                  <a:lnTo>
                    <a:pt x="150294" y="199744"/>
                  </a:lnTo>
                  <a:lnTo>
                    <a:pt x="141850" y="205216"/>
                  </a:lnTo>
                  <a:lnTo>
                    <a:pt x="107608" y="212917"/>
                  </a:lnTo>
                  <a:lnTo>
                    <a:pt x="67827" y="209609"/>
                  </a:lnTo>
                  <a:lnTo>
                    <a:pt x="9148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96083" y="1409538"/>
              <a:ext cx="157928" cy="193361"/>
            </a:xfrm>
            <a:custGeom>
              <a:avLst/>
              <a:gdLst/>
              <a:ahLst/>
              <a:cxnLst/>
              <a:rect l="0" t="0" r="0" b="0"/>
              <a:pathLst>
                <a:path w="157928" h="193361">
                  <a:moveTo>
                    <a:pt x="0" y="74980"/>
                  </a:moveTo>
                  <a:lnTo>
                    <a:pt x="58616" y="69391"/>
                  </a:lnTo>
                  <a:lnTo>
                    <a:pt x="103215" y="55852"/>
                  </a:lnTo>
                  <a:lnTo>
                    <a:pt x="120352" y="44641"/>
                  </a:lnTo>
                  <a:lnTo>
                    <a:pt x="124688" y="37207"/>
                  </a:lnTo>
                  <a:lnTo>
                    <a:pt x="126387" y="19587"/>
                  </a:lnTo>
                  <a:lnTo>
                    <a:pt x="121692" y="12315"/>
                  </a:lnTo>
                  <a:lnTo>
                    <a:pt x="103998" y="1115"/>
                  </a:lnTo>
                  <a:lnTo>
                    <a:pt x="93899" y="0"/>
                  </a:lnTo>
                  <a:lnTo>
                    <a:pt x="73318" y="5001"/>
                  </a:lnTo>
                  <a:lnTo>
                    <a:pt x="47590" y="20970"/>
                  </a:lnTo>
                  <a:lnTo>
                    <a:pt x="25149" y="40520"/>
                  </a:lnTo>
                  <a:lnTo>
                    <a:pt x="17026" y="60444"/>
                  </a:lnTo>
                  <a:lnTo>
                    <a:pt x="14586" y="84897"/>
                  </a:lnTo>
                  <a:lnTo>
                    <a:pt x="17401" y="111363"/>
                  </a:lnTo>
                  <a:lnTo>
                    <a:pt x="25671" y="132484"/>
                  </a:lnTo>
                  <a:lnTo>
                    <a:pt x="50044" y="170696"/>
                  </a:lnTo>
                  <a:lnTo>
                    <a:pt x="66695" y="184981"/>
                  </a:lnTo>
                  <a:lnTo>
                    <a:pt x="76049" y="190428"/>
                  </a:lnTo>
                  <a:lnTo>
                    <a:pt x="95801" y="193360"/>
                  </a:lnTo>
                  <a:lnTo>
                    <a:pt x="116277" y="189594"/>
                  </a:lnTo>
                  <a:lnTo>
                    <a:pt x="157927" y="169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08116" y="1263419"/>
              <a:ext cx="30123" cy="336913"/>
            </a:xfrm>
            <a:custGeom>
              <a:avLst/>
              <a:gdLst/>
              <a:ahLst/>
              <a:cxnLst/>
              <a:rect l="0" t="0" r="0" b="0"/>
              <a:pathLst>
                <a:path w="30123" h="336913">
                  <a:moveTo>
                    <a:pt x="9065" y="0"/>
                  </a:moveTo>
                  <a:lnTo>
                    <a:pt x="5946" y="42692"/>
                  </a:lnTo>
                  <a:lnTo>
                    <a:pt x="0" y="101110"/>
                  </a:lnTo>
                  <a:lnTo>
                    <a:pt x="6061" y="158533"/>
                  </a:lnTo>
                  <a:lnTo>
                    <a:pt x="9346" y="210360"/>
                  </a:lnTo>
                  <a:lnTo>
                    <a:pt x="17223" y="264211"/>
                  </a:lnTo>
                  <a:lnTo>
                    <a:pt x="27718" y="326717"/>
                  </a:lnTo>
                  <a:lnTo>
                    <a:pt x="3012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01368" y="136870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4"/>
                  </a:lnTo>
                  <a:lnTo>
                    <a:pt x="126607" y="10095"/>
                  </a:lnTo>
                  <a:lnTo>
                    <a:pt x="66256" y="11613"/>
                  </a:lnTo>
                  <a:lnTo>
                    <a:pt x="14821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22466" y="1410818"/>
              <a:ext cx="158092" cy="186175"/>
            </a:xfrm>
            <a:custGeom>
              <a:avLst/>
              <a:gdLst/>
              <a:ahLst/>
              <a:cxnLst/>
              <a:rect l="0" t="0" r="0" b="0"/>
              <a:pathLst>
                <a:path w="158092" h="186175">
                  <a:moveTo>
                    <a:pt x="136871" y="0"/>
                  </a:moveTo>
                  <a:lnTo>
                    <a:pt x="87940" y="0"/>
                  </a:lnTo>
                  <a:lnTo>
                    <a:pt x="34399" y="5589"/>
                  </a:lnTo>
                  <a:lnTo>
                    <a:pt x="6423" y="20244"/>
                  </a:lnTo>
                  <a:lnTo>
                    <a:pt x="3112" y="26364"/>
                  </a:lnTo>
                  <a:lnTo>
                    <a:pt x="3245" y="32784"/>
                  </a:lnTo>
                  <a:lnTo>
                    <a:pt x="5673" y="39404"/>
                  </a:lnTo>
                  <a:lnTo>
                    <a:pt x="20848" y="49878"/>
                  </a:lnTo>
                  <a:lnTo>
                    <a:pt x="84210" y="76576"/>
                  </a:lnTo>
                  <a:lnTo>
                    <a:pt x="135698" y="110343"/>
                  </a:lnTo>
                  <a:lnTo>
                    <a:pt x="152337" y="128590"/>
                  </a:lnTo>
                  <a:lnTo>
                    <a:pt x="156541" y="138369"/>
                  </a:lnTo>
                  <a:lnTo>
                    <a:pt x="158091" y="158594"/>
                  </a:lnTo>
                  <a:lnTo>
                    <a:pt x="154527" y="166561"/>
                  </a:lnTo>
                  <a:lnTo>
                    <a:pt x="141208" y="178532"/>
                  </a:lnTo>
                  <a:lnTo>
                    <a:pt x="120471" y="184633"/>
                  </a:lnTo>
                  <a:lnTo>
                    <a:pt x="95656" y="186174"/>
                  </a:lnTo>
                  <a:lnTo>
                    <a:pt x="33322" y="1745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63751" y="1442404"/>
              <a:ext cx="144171" cy="154381"/>
            </a:xfrm>
            <a:custGeom>
              <a:avLst/>
              <a:gdLst/>
              <a:ahLst/>
              <a:cxnLst/>
              <a:rect l="0" t="0" r="0" b="0"/>
              <a:pathLst>
                <a:path w="144171" h="154381">
                  <a:moveTo>
                    <a:pt x="106197" y="0"/>
                  </a:moveTo>
                  <a:lnTo>
                    <a:pt x="63505" y="3119"/>
                  </a:lnTo>
                  <a:lnTo>
                    <a:pt x="43939" y="9575"/>
                  </a:lnTo>
                  <a:lnTo>
                    <a:pt x="27445" y="20243"/>
                  </a:lnTo>
                  <a:lnTo>
                    <a:pt x="5004" y="44992"/>
                  </a:lnTo>
                  <a:lnTo>
                    <a:pt x="0" y="70689"/>
                  </a:lnTo>
                  <a:lnTo>
                    <a:pt x="304" y="85730"/>
                  </a:lnTo>
                  <a:lnTo>
                    <a:pt x="10001" y="111802"/>
                  </a:lnTo>
                  <a:lnTo>
                    <a:pt x="26008" y="132748"/>
                  </a:lnTo>
                  <a:lnTo>
                    <a:pt x="44821" y="145956"/>
                  </a:lnTo>
                  <a:lnTo>
                    <a:pt x="80733" y="154380"/>
                  </a:lnTo>
                  <a:lnTo>
                    <a:pt x="101118" y="150112"/>
                  </a:lnTo>
                  <a:lnTo>
                    <a:pt x="125749" y="134554"/>
                  </a:lnTo>
                  <a:lnTo>
                    <a:pt x="133270" y="128307"/>
                  </a:lnTo>
                  <a:lnTo>
                    <a:pt x="141626" y="105768"/>
                  </a:lnTo>
                  <a:lnTo>
                    <a:pt x="144170" y="78593"/>
                  </a:lnTo>
                  <a:lnTo>
                    <a:pt x="141401" y="54817"/>
                  </a:lnTo>
                  <a:lnTo>
                    <a:pt x="130033" y="35672"/>
                  </a:lnTo>
                  <a:lnTo>
                    <a:pt x="956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86678" y="1267606"/>
              <a:ext cx="114898" cy="332726"/>
            </a:xfrm>
            <a:custGeom>
              <a:avLst/>
              <a:gdLst/>
              <a:ahLst/>
              <a:cxnLst/>
              <a:rect l="0" t="0" r="0" b="0"/>
              <a:pathLst>
                <a:path w="114898" h="332726">
                  <a:moveTo>
                    <a:pt x="41198" y="332725"/>
                  </a:moveTo>
                  <a:lnTo>
                    <a:pt x="26544" y="277584"/>
                  </a:lnTo>
                  <a:lnTo>
                    <a:pt x="19066" y="220621"/>
                  </a:lnTo>
                  <a:lnTo>
                    <a:pt x="3724" y="164309"/>
                  </a:lnTo>
                  <a:lnTo>
                    <a:pt x="0" y="108125"/>
                  </a:lnTo>
                  <a:lnTo>
                    <a:pt x="1604" y="54306"/>
                  </a:lnTo>
                  <a:lnTo>
                    <a:pt x="10342" y="35068"/>
                  </a:lnTo>
                  <a:lnTo>
                    <a:pt x="28416" y="11084"/>
                  </a:lnTo>
                  <a:lnTo>
                    <a:pt x="47995" y="2600"/>
                  </a:lnTo>
                  <a:lnTo>
                    <a:pt x="71125" y="0"/>
                  </a:lnTo>
                  <a:lnTo>
                    <a:pt x="114897" y="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33119" y="144240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1" y="9065"/>
                  </a:lnTo>
                  <a:lnTo>
                    <a:pt x="46306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80422" y="1293128"/>
              <a:ext cx="194936" cy="426021"/>
            </a:xfrm>
            <a:custGeom>
              <a:avLst/>
              <a:gdLst/>
              <a:ahLst/>
              <a:cxnLst/>
              <a:rect l="0" t="0" r="0" b="0"/>
              <a:pathLst>
                <a:path w="194936" h="426021">
                  <a:moveTo>
                    <a:pt x="131764" y="296675"/>
                  </a:moveTo>
                  <a:lnTo>
                    <a:pt x="128644" y="253983"/>
                  </a:lnTo>
                  <a:lnTo>
                    <a:pt x="126175" y="243647"/>
                  </a:lnTo>
                  <a:lnTo>
                    <a:pt x="119849" y="235587"/>
                  </a:lnTo>
                  <a:lnTo>
                    <a:pt x="100342" y="223511"/>
                  </a:lnTo>
                  <a:lnTo>
                    <a:pt x="76075" y="220484"/>
                  </a:lnTo>
                  <a:lnTo>
                    <a:pt x="52031" y="224208"/>
                  </a:lnTo>
                  <a:lnTo>
                    <a:pt x="33546" y="233662"/>
                  </a:lnTo>
                  <a:lnTo>
                    <a:pt x="9986" y="257727"/>
                  </a:lnTo>
                  <a:lnTo>
                    <a:pt x="1601" y="283264"/>
                  </a:lnTo>
                  <a:lnTo>
                    <a:pt x="0" y="327406"/>
                  </a:lnTo>
                  <a:lnTo>
                    <a:pt x="9941" y="378654"/>
                  </a:lnTo>
                  <a:lnTo>
                    <a:pt x="25349" y="406233"/>
                  </a:lnTo>
                  <a:lnTo>
                    <a:pt x="41185" y="418677"/>
                  </a:lnTo>
                  <a:lnTo>
                    <a:pt x="50321" y="423633"/>
                  </a:lnTo>
                  <a:lnTo>
                    <a:pt x="69830" y="426020"/>
                  </a:lnTo>
                  <a:lnTo>
                    <a:pt x="89030" y="422012"/>
                  </a:lnTo>
                  <a:lnTo>
                    <a:pt x="105362" y="412432"/>
                  </a:lnTo>
                  <a:lnTo>
                    <a:pt x="127711" y="382706"/>
                  </a:lnTo>
                  <a:lnTo>
                    <a:pt x="155054" y="324674"/>
                  </a:lnTo>
                  <a:lnTo>
                    <a:pt x="167781" y="287033"/>
                  </a:lnTo>
                  <a:lnTo>
                    <a:pt x="178665" y="224710"/>
                  </a:lnTo>
                  <a:lnTo>
                    <a:pt x="182705" y="175136"/>
                  </a:lnTo>
                  <a:lnTo>
                    <a:pt x="191307" y="118379"/>
                  </a:lnTo>
                  <a:lnTo>
                    <a:pt x="191099" y="56388"/>
                  </a:lnTo>
                  <a:lnTo>
                    <a:pt x="180139" y="4326"/>
                  </a:lnTo>
                  <a:lnTo>
                    <a:pt x="175713" y="0"/>
                  </a:lnTo>
                  <a:lnTo>
                    <a:pt x="170422" y="625"/>
                  </a:lnTo>
                  <a:lnTo>
                    <a:pt x="164555" y="4552"/>
                  </a:lnTo>
                  <a:lnTo>
                    <a:pt x="160644" y="11849"/>
                  </a:lnTo>
                  <a:lnTo>
                    <a:pt x="154367" y="60302"/>
                  </a:lnTo>
                  <a:lnTo>
                    <a:pt x="156399" y="111995"/>
                  </a:lnTo>
                  <a:lnTo>
                    <a:pt x="161291" y="168645"/>
                  </a:lnTo>
                  <a:lnTo>
                    <a:pt x="165859" y="219356"/>
                  </a:lnTo>
                  <a:lnTo>
                    <a:pt x="177883" y="278412"/>
                  </a:lnTo>
                  <a:lnTo>
                    <a:pt x="184626" y="294407"/>
                  </a:lnTo>
                  <a:lnTo>
                    <a:pt x="194935" y="307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20448" y="1492006"/>
              <a:ext cx="186537" cy="142967"/>
            </a:xfrm>
            <a:custGeom>
              <a:avLst/>
              <a:gdLst/>
              <a:ahLst/>
              <a:cxnLst/>
              <a:rect l="0" t="0" r="0" b="0"/>
              <a:pathLst>
                <a:path w="186537" h="142967">
                  <a:moveTo>
                    <a:pt x="18080" y="108325"/>
                  </a:moveTo>
                  <a:lnTo>
                    <a:pt x="76643" y="53238"/>
                  </a:lnTo>
                  <a:lnTo>
                    <a:pt x="80519" y="42354"/>
                  </a:lnTo>
                  <a:lnTo>
                    <a:pt x="81706" y="17784"/>
                  </a:lnTo>
                  <a:lnTo>
                    <a:pt x="75705" y="9360"/>
                  </a:lnTo>
                  <a:lnTo>
                    <a:pt x="65856" y="3744"/>
                  </a:lnTo>
                  <a:lnTo>
                    <a:pt x="53440" y="0"/>
                  </a:lnTo>
                  <a:lnTo>
                    <a:pt x="42824" y="1013"/>
                  </a:lnTo>
                  <a:lnTo>
                    <a:pt x="24788" y="11498"/>
                  </a:lnTo>
                  <a:lnTo>
                    <a:pt x="12093" y="27856"/>
                  </a:lnTo>
                  <a:lnTo>
                    <a:pt x="7069" y="37132"/>
                  </a:lnTo>
                  <a:lnTo>
                    <a:pt x="0" y="78132"/>
                  </a:lnTo>
                  <a:lnTo>
                    <a:pt x="4585" y="101145"/>
                  </a:lnTo>
                  <a:lnTo>
                    <a:pt x="9084" y="110558"/>
                  </a:lnTo>
                  <a:lnTo>
                    <a:pt x="23440" y="124135"/>
                  </a:lnTo>
                  <a:lnTo>
                    <a:pt x="32182" y="129394"/>
                  </a:lnTo>
                  <a:lnTo>
                    <a:pt x="41519" y="130560"/>
                  </a:lnTo>
                  <a:lnTo>
                    <a:pt x="61253" y="125616"/>
                  </a:lnTo>
                  <a:lnTo>
                    <a:pt x="75483" y="112501"/>
                  </a:lnTo>
                  <a:lnTo>
                    <a:pt x="80915" y="104090"/>
                  </a:lnTo>
                  <a:lnTo>
                    <a:pt x="90804" y="65158"/>
                  </a:lnTo>
                  <a:lnTo>
                    <a:pt x="93469" y="65509"/>
                  </a:lnTo>
                  <a:lnTo>
                    <a:pt x="96415" y="69253"/>
                  </a:lnTo>
                  <a:lnTo>
                    <a:pt x="122034" y="123521"/>
                  </a:lnTo>
                  <a:lnTo>
                    <a:pt x="137982" y="135746"/>
                  </a:lnTo>
                  <a:lnTo>
                    <a:pt x="147147" y="140644"/>
                  </a:lnTo>
                  <a:lnTo>
                    <a:pt x="163571" y="142966"/>
                  </a:lnTo>
                  <a:lnTo>
                    <a:pt x="186536" y="139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54413" y="1305533"/>
              <a:ext cx="26272" cy="294799"/>
            </a:xfrm>
            <a:custGeom>
              <a:avLst/>
              <a:gdLst/>
              <a:ahLst/>
              <a:cxnLst/>
              <a:rect l="0" t="0" r="0" b="0"/>
              <a:pathLst>
                <a:path w="26272" h="294799">
                  <a:moveTo>
                    <a:pt x="5213" y="0"/>
                  </a:moveTo>
                  <a:lnTo>
                    <a:pt x="2094" y="60384"/>
                  </a:lnTo>
                  <a:lnTo>
                    <a:pt x="0" y="118107"/>
                  </a:lnTo>
                  <a:lnTo>
                    <a:pt x="3669" y="176545"/>
                  </a:lnTo>
                  <a:lnTo>
                    <a:pt x="10498" y="237514"/>
                  </a:lnTo>
                  <a:lnTo>
                    <a:pt x="2627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22757" y="1390271"/>
              <a:ext cx="242155" cy="31077"/>
            </a:xfrm>
            <a:custGeom>
              <a:avLst/>
              <a:gdLst/>
              <a:ahLst/>
              <a:cxnLst/>
              <a:rect l="0" t="0" r="0" b="0"/>
              <a:pathLst>
                <a:path w="242155" h="31077">
                  <a:moveTo>
                    <a:pt x="242154" y="31076"/>
                  </a:moveTo>
                  <a:lnTo>
                    <a:pt x="225387" y="19897"/>
                  </a:lnTo>
                  <a:lnTo>
                    <a:pt x="169829" y="8200"/>
                  </a:lnTo>
                  <a:lnTo>
                    <a:pt x="109845" y="1211"/>
                  </a:lnTo>
                  <a:lnTo>
                    <a:pt x="56463" y="0"/>
                  </a:lnTo>
                  <a:lnTo>
                    <a:pt x="0" y="10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74324" y="1494631"/>
              <a:ext cx="222215" cy="189929"/>
            </a:xfrm>
            <a:custGeom>
              <a:avLst/>
              <a:gdLst/>
              <a:ahLst/>
              <a:cxnLst/>
              <a:rect l="0" t="0" r="0" b="0"/>
              <a:pathLst>
                <a:path w="222215" h="189929">
                  <a:moveTo>
                    <a:pt x="53759" y="63586"/>
                  </a:moveTo>
                  <a:lnTo>
                    <a:pt x="64937" y="52408"/>
                  </a:lnTo>
                  <a:lnTo>
                    <a:pt x="67060" y="44436"/>
                  </a:lnTo>
                  <a:lnTo>
                    <a:pt x="66299" y="23100"/>
                  </a:lnTo>
                  <a:lnTo>
                    <a:pt x="62119" y="14368"/>
                  </a:lnTo>
                  <a:lnTo>
                    <a:pt x="48116" y="1547"/>
                  </a:lnTo>
                  <a:lnTo>
                    <a:pt x="40639" y="0"/>
                  </a:lnTo>
                  <a:lnTo>
                    <a:pt x="33314" y="1308"/>
                  </a:lnTo>
                  <a:lnTo>
                    <a:pt x="26091" y="4520"/>
                  </a:lnTo>
                  <a:lnTo>
                    <a:pt x="4746" y="25808"/>
                  </a:lnTo>
                  <a:lnTo>
                    <a:pt x="0" y="50695"/>
                  </a:lnTo>
                  <a:lnTo>
                    <a:pt x="6485" y="103154"/>
                  </a:lnTo>
                  <a:lnTo>
                    <a:pt x="21295" y="130942"/>
                  </a:lnTo>
                  <a:lnTo>
                    <a:pt x="36991" y="143435"/>
                  </a:lnTo>
                  <a:lnTo>
                    <a:pt x="46090" y="148404"/>
                  </a:lnTo>
                  <a:lnTo>
                    <a:pt x="54495" y="149377"/>
                  </a:lnTo>
                  <a:lnTo>
                    <a:pt x="70073" y="144219"/>
                  </a:lnTo>
                  <a:lnTo>
                    <a:pt x="91998" y="128162"/>
                  </a:lnTo>
                  <a:lnTo>
                    <a:pt x="107722" y="102997"/>
                  </a:lnTo>
                  <a:lnTo>
                    <a:pt x="109718" y="80322"/>
                  </a:lnTo>
                  <a:lnTo>
                    <a:pt x="108612" y="67724"/>
                  </a:lnTo>
                  <a:lnTo>
                    <a:pt x="110215" y="61666"/>
                  </a:lnTo>
                  <a:lnTo>
                    <a:pt x="113623" y="59966"/>
                  </a:lnTo>
                  <a:lnTo>
                    <a:pt x="118235" y="61173"/>
                  </a:lnTo>
                  <a:lnTo>
                    <a:pt x="126478" y="71872"/>
                  </a:lnTo>
                  <a:lnTo>
                    <a:pt x="140816" y="94507"/>
                  </a:lnTo>
                  <a:lnTo>
                    <a:pt x="188683" y="157013"/>
                  </a:lnTo>
                  <a:lnTo>
                    <a:pt x="207990" y="180176"/>
                  </a:lnTo>
                  <a:lnTo>
                    <a:pt x="222214" y="189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436607" y="282717"/>
            <a:ext cx="4216990" cy="559563"/>
            <a:chOff x="436607" y="282717"/>
            <a:chExt cx="4216990" cy="559563"/>
          </a:xfrm>
        </p:grpSpPr>
        <p:sp>
          <p:nvSpPr>
            <p:cNvPr id="2" name="Freeform 1"/>
            <p:cNvSpPr/>
            <p:nvPr/>
          </p:nvSpPr>
          <p:spPr>
            <a:xfrm>
              <a:off x="603417" y="326383"/>
              <a:ext cx="17765" cy="368498"/>
            </a:xfrm>
            <a:custGeom>
              <a:avLst/>
              <a:gdLst/>
              <a:ahLst/>
              <a:cxnLst/>
              <a:rect l="0" t="0" r="0" b="0"/>
              <a:pathLst>
                <a:path w="17765" h="368498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52234"/>
                  </a:lnTo>
                  <a:lnTo>
                    <a:pt x="6345" y="196341"/>
                  </a:lnTo>
                  <a:lnTo>
                    <a:pt x="8142" y="251718"/>
                  </a:lnTo>
                  <a:lnTo>
                    <a:pt x="15517" y="306175"/>
                  </a:lnTo>
                  <a:lnTo>
                    <a:pt x="1776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6607" y="282717"/>
              <a:ext cx="334979" cy="222651"/>
            </a:xfrm>
            <a:custGeom>
              <a:avLst/>
              <a:gdLst/>
              <a:ahLst/>
              <a:cxnLst/>
              <a:rect l="0" t="0" r="0" b="0"/>
              <a:pathLst>
                <a:path w="334979" h="222651">
                  <a:moveTo>
                    <a:pt x="5589" y="85780"/>
                  </a:moveTo>
                  <a:lnTo>
                    <a:pt x="0" y="69012"/>
                  </a:lnTo>
                  <a:lnTo>
                    <a:pt x="1863" y="62903"/>
                  </a:lnTo>
                  <a:lnTo>
                    <a:pt x="6615" y="57661"/>
                  </a:lnTo>
                  <a:lnTo>
                    <a:pt x="62366" y="21989"/>
                  </a:lnTo>
                  <a:lnTo>
                    <a:pt x="115200" y="0"/>
                  </a:lnTo>
                  <a:lnTo>
                    <a:pt x="177933" y="32"/>
                  </a:lnTo>
                  <a:lnTo>
                    <a:pt x="236598" y="4371"/>
                  </a:lnTo>
                  <a:lnTo>
                    <a:pt x="276027" y="16035"/>
                  </a:lnTo>
                  <a:lnTo>
                    <a:pt x="287657" y="21736"/>
                  </a:lnTo>
                  <a:lnTo>
                    <a:pt x="306818" y="40548"/>
                  </a:lnTo>
                  <a:lnTo>
                    <a:pt x="332593" y="85164"/>
                  </a:lnTo>
                  <a:lnTo>
                    <a:pt x="334978" y="109683"/>
                  </a:lnTo>
                  <a:lnTo>
                    <a:pt x="330969" y="135008"/>
                  </a:lnTo>
                  <a:lnTo>
                    <a:pt x="321388" y="157962"/>
                  </a:lnTo>
                  <a:lnTo>
                    <a:pt x="306212" y="173623"/>
                  </a:lnTo>
                  <a:lnTo>
                    <a:pt x="263720" y="203239"/>
                  </a:lnTo>
                  <a:lnTo>
                    <a:pt x="226940" y="213487"/>
                  </a:lnTo>
                  <a:lnTo>
                    <a:pt x="216159" y="222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1806" y="558010"/>
              <a:ext cx="167991" cy="141811"/>
            </a:xfrm>
            <a:custGeom>
              <a:avLst/>
              <a:gdLst/>
              <a:ahLst/>
              <a:cxnLst/>
              <a:rect l="0" t="0" r="0" b="0"/>
              <a:pathLst>
                <a:path w="167991" h="141811">
                  <a:moveTo>
                    <a:pt x="91530" y="31585"/>
                  </a:moveTo>
                  <a:lnTo>
                    <a:pt x="73549" y="15944"/>
                  </a:lnTo>
                  <a:lnTo>
                    <a:pt x="56633" y="7866"/>
                  </a:lnTo>
                  <a:lnTo>
                    <a:pt x="47208" y="7584"/>
                  </a:lnTo>
                  <a:lnTo>
                    <a:pt x="27378" y="13509"/>
                  </a:lnTo>
                  <a:lnTo>
                    <a:pt x="13105" y="27061"/>
                  </a:lnTo>
                  <a:lnTo>
                    <a:pt x="7662" y="35588"/>
                  </a:lnTo>
                  <a:lnTo>
                    <a:pt x="0" y="69946"/>
                  </a:lnTo>
                  <a:lnTo>
                    <a:pt x="4447" y="93088"/>
                  </a:lnTo>
                  <a:lnTo>
                    <a:pt x="8908" y="104173"/>
                  </a:lnTo>
                  <a:lnTo>
                    <a:pt x="26343" y="122728"/>
                  </a:lnTo>
                  <a:lnTo>
                    <a:pt x="37544" y="130952"/>
                  </a:lnTo>
                  <a:lnTo>
                    <a:pt x="65587" y="140089"/>
                  </a:lnTo>
                  <a:lnTo>
                    <a:pt x="94038" y="141810"/>
                  </a:lnTo>
                  <a:lnTo>
                    <a:pt x="114482" y="134776"/>
                  </a:lnTo>
                  <a:lnTo>
                    <a:pt x="139145" y="112073"/>
                  </a:lnTo>
                  <a:lnTo>
                    <a:pt x="164106" y="62678"/>
                  </a:lnTo>
                  <a:lnTo>
                    <a:pt x="167990" y="52314"/>
                  </a:lnTo>
                  <a:lnTo>
                    <a:pt x="167070" y="43065"/>
                  </a:lnTo>
                  <a:lnTo>
                    <a:pt x="156689" y="26549"/>
                  </a:lnTo>
                  <a:lnTo>
                    <a:pt x="1336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6751" y="530887"/>
              <a:ext cx="136355" cy="142937"/>
            </a:xfrm>
            <a:custGeom>
              <a:avLst/>
              <a:gdLst/>
              <a:ahLst/>
              <a:cxnLst/>
              <a:rect l="0" t="0" r="0" b="0"/>
              <a:pathLst>
                <a:path w="136355" h="142937">
                  <a:moveTo>
                    <a:pt x="119269" y="6066"/>
                  </a:moveTo>
                  <a:lnTo>
                    <a:pt x="84478" y="0"/>
                  </a:lnTo>
                  <a:lnTo>
                    <a:pt x="28732" y="7641"/>
                  </a:lnTo>
                  <a:lnTo>
                    <a:pt x="16797" y="10625"/>
                  </a:lnTo>
                  <a:lnTo>
                    <a:pt x="8841" y="17294"/>
                  </a:lnTo>
                  <a:lnTo>
                    <a:pt x="0" y="37183"/>
                  </a:lnTo>
                  <a:lnTo>
                    <a:pt x="1152" y="45528"/>
                  </a:lnTo>
                  <a:lnTo>
                    <a:pt x="5429" y="52261"/>
                  </a:lnTo>
                  <a:lnTo>
                    <a:pt x="19541" y="62862"/>
                  </a:lnTo>
                  <a:lnTo>
                    <a:pt x="72948" y="82898"/>
                  </a:lnTo>
                  <a:lnTo>
                    <a:pt x="117268" y="98408"/>
                  </a:lnTo>
                  <a:lnTo>
                    <a:pt x="134368" y="109888"/>
                  </a:lnTo>
                  <a:lnTo>
                    <a:pt x="136354" y="115055"/>
                  </a:lnTo>
                  <a:lnTo>
                    <a:pt x="134169" y="119669"/>
                  </a:lnTo>
                  <a:lnTo>
                    <a:pt x="129202" y="123916"/>
                  </a:lnTo>
                  <a:lnTo>
                    <a:pt x="99855" y="135481"/>
                  </a:lnTo>
                  <a:lnTo>
                    <a:pt x="40572" y="141955"/>
                  </a:lnTo>
                  <a:lnTo>
                    <a:pt x="13984" y="142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0248" y="600124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6586" y="3362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8704" y="379025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8334"/>
                  </a:lnTo>
                  <a:lnTo>
                    <a:pt x="11453" y="207571"/>
                  </a:lnTo>
                  <a:lnTo>
                    <a:pt x="24749" y="260541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26590" y="52642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07770" y="579067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95046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79274" y="526424"/>
              <a:ext cx="126343" cy="155090"/>
            </a:xfrm>
            <a:custGeom>
              <a:avLst/>
              <a:gdLst/>
              <a:ahLst/>
              <a:cxnLst/>
              <a:rect l="0" t="0" r="0" b="0"/>
              <a:pathLst>
                <a:path w="126343" h="155090">
                  <a:moveTo>
                    <a:pt x="0" y="0"/>
                  </a:moveTo>
                  <a:lnTo>
                    <a:pt x="0" y="22357"/>
                  </a:lnTo>
                  <a:lnTo>
                    <a:pt x="19786" y="76991"/>
                  </a:lnTo>
                  <a:lnTo>
                    <a:pt x="40433" y="124913"/>
                  </a:lnTo>
                  <a:lnTo>
                    <a:pt x="60203" y="151915"/>
                  </a:lnTo>
                  <a:lnTo>
                    <a:pt x="67042" y="155089"/>
                  </a:lnTo>
                  <a:lnTo>
                    <a:pt x="73940" y="154866"/>
                  </a:lnTo>
                  <a:lnTo>
                    <a:pt x="80879" y="152377"/>
                  </a:lnTo>
                  <a:lnTo>
                    <a:pt x="91708" y="140253"/>
                  </a:lnTo>
                  <a:lnTo>
                    <a:pt x="96234" y="132107"/>
                  </a:lnTo>
                  <a:lnTo>
                    <a:pt x="104667" y="79344"/>
                  </a:lnTo>
                  <a:lnTo>
                    <a:pt x="119704" y="2180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68787" y="529530"/>
              <a:ext cx="126343" cy="169024"/>
            </a:xfrm>
            <a:custGeom>
              <a:avLst/>
              <a:gdLst/>
              <a:ahLst/>
              <a:cxnLst/>
              <a:rect l="0" t="0" r="0" b="0"/>
              <a:pathLst>
                <a:path w="126343" h="169024">
                  <a:moveTo>
                    <a:pt x="0" y="81122"/>
                  </a:moveTo>
                  <a:lnTo>
                    <a:pt x="16768" y="86712"/>
                  </a:lnTo>
                  <a:lnTo>
                    <a:pt x="55141" y="84598"/>
                  </a:lnTo>
                  <a:lnTo>
                    <a:pt x="92377" y="70974"/>
                  </a:lnTo>
                  <a:lnTo>
                    <a:pt x="120048" y="52119"/>
                  </a:lnTo>
                  <a:lnTo>
                    <a:pt x="124486" y="44239"/>
                  </a:lnTo>
                  <a:lnTo>
                    <a:pt x="126297" y="26125"/>
                  </a:lnTo>
                  <a:lnTo>
                    <a:pt x="122802" y="18721"/>
                  </a:lnTo>
                  <a:lnTo>
                    <a:pt x="109561" y="7375"/>
                  </a:lnTo>
                  <a:lnTo>
                    <a:pt x="76786" y="0"/>
                  </a:lnTo>
                  <a:lnTo>
                    <a:pt x="43029" y="3404"/>
                  </a:lnTo>
                  <a:lnTo>
                    <a:pt x="24583" y="14995"/>
                  </a:lnTo>
                  <a:lnTo>
                    <a:pt x="16389" y="23000"/>
                  </a:lnTo>
                  <a:lnTo>
                    <a:pt x="7284" y="44372"/>
                  </a:lnTo>
                  <a:lnTo>
                    <a:pt x="1439" y="96220"/>
                  </a:lnTo>
                  <a:lnTo>
                    <a:pt x="6016" y="131999"/>
                  </a:lnTo>
                  <a:lnTo>
                    <a:pt x="12199" y="140777"/>
                  </a:lnTo>
                  <a:lnTo>
                    <a:pt x="31548" y="153649"/>
                  </a:lnTo>
                  <a:lnTo>
                    <a:pt x="63160" y="167472"/>
                  </a:lnTo>
                  <a:lnTo>
                    <a:pt x="87343" y="169023"/>
                  </a:lnTo>
                  <a:lnTo>
                    <a:pt x="126342" y="165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9348" y="287196"/>
              <a:ext cx="301191" cy="410945"/>
            </a:xfrm>
            <a:custGeom>
              <a:avLst/>
              <a:gdLst/>
              <a:ahLst/>
              <a:cxnLst/>
              <a:rect l="0" t="0" r="0" b="0"/>
              <a:pathLst>
                <a:path w="301191" h="410945">
                  <a:moveTo>
                    <a:pt x="238019" y="18130"/>
                  </a:moveTo>
                  <a:lnTo>
                    <a:pt x="221252" y="6952"/>
                  </a:lnTo>
                  <a:lnTo>
                    <a:pt x="188467" y="0"/>
                  </a:lnTo>
                  <a:lnTo>
                    <a:pt x="129402" y="6057"/>
                  </a:lnTo>
                  <a:lnTo>
                    <a:pt x="104347" y="11984"/>
                  </a:lnTo>
                  <a:lnTo>
                    <a:pt x="70511" y="33077"/>
                  </a:lnTo>
                  <a:lnTo>
                    <a:pt x="36042" y="72815"/>
                  </a:lnTo>
                  <a:lnTo>
                    <a:pt x="9823" y="124512"/>
                  </a:lnTo>
                  <a:lnTo>
                    <a:pt x="0" y="165854"/>
                  </a:lnTo>
                  <a:lnTo>
                    <a:pt x="209" y="207739"/>
                  </a:lnTo>
                  <a:lnTo>
                    <a:pt x="10760" y="263814"/>
                  </a:lnTo>
                  <a:lnTo>
                    <a:pt x="33685" y="318781"/>
                  </a:lnTo>
                  <a:lnTo>
                    <a:pt x="70795" y="361527"/>
                  </a:lnTo>
                  <a:lnTo>
                    <a:pt x="117510" y="392848"/>
                  </a:lnTo>
                  <a:lnTo>
                    <a:pt x="157989" y="408877"/>
                  </a:lnTo>
                  <a:lnTo>
                    <a:pt x="182563" y="410944"/>
                  </a:lnTo>
                  <a:lnTo>
                    <a:pt x="226935" y="402739"/>
                  </a:lnTo>
                  <a:lnTo>
                    <a:pt x="268325" y="381448"/>
                  </a:lnTo>
                  <a:lnTo>
                    <a:pt x="301190" y="355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31926" y="568538"/>
              <a:ext cx="169034" cy="122296"/>
            </a:xfrm>
            <a:custGeom>
              <a:avLst/>
              <a:gdLst/>
              <a:ahLst/>
              <a:cxnLst/>
              <a:rect l="0" t="0" r="0" b="0"/>
              <a:pathLst>
                <a:path w="169034" h="122296">
                  <a:moveTo>
                    <a:pt x="84426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34898"/>
                  </a:lnTo>
                  <a:lnTo>
                    <a:pt x="1508" y="44322"/>
                  </a:lnTo>
                  <a:lnTo>
                    <a:pt x="0" y="64153"/>
                  </a:lnTo>
                  <a:lnTo>
                    <a:pt x="6349" y="81545"/>
                  </a:lnTo>
                  <a:lnTo>
                    <a:pt x="18140" y="97074"/>
                  </a:lnTo>
                  <a:lnTo>
                    <a:pt x="35078" y="111774"/>
                  </a:lnTo>
                  <a:lnTo>
                    <a:pt x="57424" y="119868"/>
                  </a:lnTo>
                  <a:lnTo>
                    <a:pt x="82954" y="122295"/>
                  </a:lnTo>
                  <a:lnTo>
                    <a:pt x="122464" y="115914"/>
                  </a:lnTo>
                  <a:lnTo>
                    <a:pt x="145786" y="105720"/>
                  </a:lnTo>
                  <a:lnTo>
                    <a:pt x="161610" y="90271"/>
                  </a:lnTo>
                  <a:lnTo>
                    <a:pt x="167467" y="81238"/>
                  </a:lnTo>
                  <a:lnTo>
                    <a:pt x="169033" y="71706"/>
                  </a:lnTo>
                  <a:lnTo>
                    <a:pt x="164533" y="51757"/>
                  </a:lnTo>
                  <a:lnTo>
                    <a:pt x="148846" y="26384"/>
                  </a:lnTo>
                  <a:lnTo>
                    <a:pt x="140241" y="21099"/>
                  </a:lnTo>
                  <a:lnTo>
                    <a:pt x="9495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2694" y="558010"/>
              <a:ext cx="105286" cy="113912"/>
            </a:xfrm>
            <a:custGeom>
              <a:avLst/>
              <a:gdLst/>
              <a:ahLst/>
              <a:cxnLst/>
              <a:rect l="0" t="0" r="0" b="0"/>
              <a:pathLst>
                <a:path w="105286" h="113912">
                  <a:moveTo>
                    <a:pt x="0" y="52642"/>
                  </a:moveTo>
                  <a:lnTo>
                    <a:pt x="51716" y="113911"/>
                  </a:lnTo>
                  <a:lnTo>
                    <a:pt x="47941" y="110679"/>
                  </a:lnTo>
                  <a:lnTo>
                    <a:pt x="32662" y="90115"/>
                  </a:lnTo>
                  <a:lnTo>
                    <a:pt x="26214" y="68517"/>
                  </a:lnTo>
                  <a:lnTo>
                    <a:pt x="24495" y="56207"/>
                  </a:lnTo>
                  <a:lnTo>
                    <a:pt x="28824" y="33169"/>
                  </a:lnTo>
                  <a:lnTo>
                    <a:pt x="33254" y="22113"/>
                  </a:lnTo>
                  <a:lnTo>
                    <a:pt x="40886" y="14742"/>
                  </a:lnTo>
                  <a:lnTo>
                    <a:pt x="61845" y="655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32207" y="547481"/>
              <a:ext cx="105286" cy="122982"/>
            </a:xfrm>
            <a:custGeom>
              <a:avLst/>
              <a:gdLst/>
              <a:ahLst/>
              <a:cxnLst/>
              <a:rect l="0" t="0" r="0" b="0"/>
              <a:pathLst>
                <a:path w="105286" h="122982">
                  <a:moveTo>
                    <a:pt x="0" y="52643"/>
                  </a:moveTo>
                  <a:lnTo>
                    <a:pt x="19128" y="105348"/>
                  </a:lnTo>
                  <a:lnTo>
                    <a:pt x="30338" y="121301"/>
                  </a:lnTo>
                  <a:lnTo>
                    <a:pt x="33094" y="122981"/>
                  </a:lnTo>
                  <a:lnTo>
                    <a:pt x="33761" y="120592"/>
                  </a:lnTo>
                  <a:lnTo>
                    <a:pt x="17058" y="62219"/>
                  </a:lnTo>
                  <a:lnTo>
                    <a:pt x="19670" y="41691"/>
                  </a:lnTo>
                  <a:lnTo>
                    <a:pt x="23642" y="31304"/>
                  </a:lnTo>
                  <a:lnTo>
                    <a:pt x="37413" y="16643"/>
                  </a:lnTo>
                  <a:lnTo>
                    <a:pt x="45999" y="1109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97538" y="554089"/>
              <a:ext cx="108410" cy="161849"/>
            </a:xfrm>
            <a:custGeom>
              <a:avLst/>
              <a:gdLst/>
              <a:ahLst/>
              <a:cxnLst/>
              <a:rect l="0" t="0" r="0" b="0"/>
              <a:pathLst>
                <a:path w="108410" h="161849">
                  <a:moveTo>
                    <a:pt x="13653" y="46035"/>
                  </a:moveTo>
                  <a:lnTo>
                    <a:pt x="24831" y="57213"/>
                  </a:lnTo>
                  <a:lnTo>
                    <a:pt x="32804" y="59336"/>
                  </a:lnTo>
                  <a:lnTo>
                    <a:pt x="65211" y="56735"/>
                  </a:lnTo>
                  <a:lnTo>
                    <a:pt x="86870" y="51570"/>
                  </a:lnTo>
                  <a:lnTo>
                    <a:pt x="95220" y="46216"/>
                  </a:lnTo>
                  <a:lnTo>
                    <a:pt x="107616" y="30907"/>
                  </a:lnTo>
                  <a:lnTo>
                    <a:pt x="107881" y="24252"/>
                  </a:lnTo>
                  <a:lnTo>
                    <a:pt x="104548" y="18644"/>
                  </a:lnTo>
                  <a:lnTo>
                    <a:pt x="91486" y="9295"/>
                  </a:lnTo>
                  <a:lnTo>
                    <a:pt x="73981" y="1240"/>
                  </a:lnTo>
                  <a:lnTo>
                    <a:pt x="54503" y="0"/>
                  </a:lnTo>
                  <a:lnTo>
                    <a:pt x="35318" y="4518"/>
                  </a:lnTo>
                  <a:lnTo>
                    <a:pt x="18993" y="14325"/>
                  </a:lnTo>
                  <a:lnTo>
                    <a:pt x="7057" y="29602"/>
                  </a:lnTo>
                  <a:lnTo>
                    <a:pt x="2237" y="38589"/>
                  </a:lnTo>
                  <a:lnTo>
                    <a:pt x="0" y="57933"/>
                  </a:lnTo>
                  <a:lnTo>
                    <a:pt x="8097" y="98948"/>
                  </a:lnTo>
                  <a:lnTo>
                    <a:pt x="23185" y="130343"/>
                  </a:lnTo>
                  <a:lnTo>
                    <a:pt x="38947" y="145116"/>
                  </a:lnTo>
                  <a:lnTo>
                    <a:pt x="58820" y="154412"/>
                  </a:lnTo>
                  <a:lnTo>
                    <a:pt x="108409" y="161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90176" y="389554"/>
              <a:ext cx="52643" cy="305327"/>
            </a:xfrm>
            <a:custGeom>
              <a:avLst/>
              <a:gdLst/>
              <a:ahLst/>
              <a:cxnLst/>
              <a:rect l="0" t="0" r="0" b="0"/>
              <a:pathLst>
                <a:path w="52643" h="305327">
                  <a:moveTo>
                    <a:pt x="0" y="0"/>
                  </a:moveTo>
                  <a:lnTo>
                    <a:pt x="8333" y="37478"/>
                  </a:lnTo>
                  <a:lnTo>
                    <a:pt x="15684" y="100080"/>
                  </a:lnTo>
                  <a:lnTo>
                    <a:pt x="25054" y="153915"/>
                  </a:lnTo>
                  <a:lnTo>
                    <a:pt x="29650" y="206912"/>
                  </a:lnTo>
                  <a:lnTo>
                    <a:pt x="39608" y="260410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9557" y="589318"/>
              <a:ext cx="197003" cy="158206"/>
            </a:xfrm>
            <a:custGeom>
              <a:avLst/>
              <a:gdLst/>
              <a:ahLst/>
              <a:cxnLst/>
              <a:rect l="0" t="0" r="0" b="0"/>
              <a:pathLst>
                <a:path w="197003" h="158206">
                  <a:moveTo>
                    <a:pt x="91717" y="52920"/>
                  </a:moveTo>
                  <a:lnTo>
                    <a:pt x="82142" y="21638"/>
                  </a:lnTo>
                  <a:lnTo>
                    <a:pt x="71474" y="5481"/>
                  </a:lnTo>
                  <a:lnTo>
                    <a:pt x="64183" y="1407"/>
                  </a:lnTo>
                  <a:lnTo>
                    <a:pt x="46724" y="0"/>
                  </a:lnTo>
                  <a:lnTo>
                    <a:pt x="30386" y="6393"/>
                  </a:lnTo>
                  <a:lnTo>
                    <a:pt x="22754" y="11373"/>
                  </a:lnTo>
                  <a:lnTo>
                    <a:pt x="11154" y="26266"/>
                  </a:lnTo>
                  <a:lnTo>
                    <a:pt x="3269" y="45753"/>
                  </a:lnTo>
                  <a:lnTo>
                    <a:pt x="0" y="81862"/>
                  </a:lnTo>
                  <a:lnTo>
                    <a:pt x="7090" y="115308"/>
                  </a:lnTo>
                  <a:lnTo>
                    <a:pt x="17450" y="136800"/>
                  </a:lnTo>
                  <a:lnTo>
                    <a:pt x="24658" y="142765"/>
                  </a:lnTo>
                  <a:lnTo>
                    <a:pt x="32973" y="145572"/>
                  </a:lnTo>
                  <a:lnTo>
                    <a:pt x="42026" y="146273"/>
                  </a:lnTo>
                  <a:lnTo>
                    <a:pt x="58324" y="140814"/>
                  </a:lnTo>
                  <a:lnTo>
                    <a:pt x="65946" y="136082"/>
                  </a:lnTo>
                  <a:lnTo>
                    <a:pt x="77533" y="121466"/>
                  </a:lnTo>
                  <a:lnTo>
                    <a:pt x="94505" y="83487"/>
                  </a:lnTo>
                  <a:lnTo>
                    <a:pt x="99425" y="80317"/>
                  </a:lnTo>
                  <a:lnTo>
                    <a:pt x="105045" y="81713"/>
                  </a:lnTo>
                  <a:lnTo>
                    <a:pt x="111131" y="86153"/>
                  </a:lnTo>
                  <a:lnTo>
                    <a:pt x="121013" y="100446"/>
                  </a:lnTo>
                  <a:lnTo>
                    <a:pt x="136272" y="125103"/>
                  </a:lnTo>
                  <a:lnTo>
                    <a:pt x="150124" y="138814"/>
                  </a:lnTo>
                  <a:lnTo>
                    <a:pt x="181373" y="154028"/>
                  </a:lnTo>
                  <a:lnTo>
                    <a:pt x="197002" y="158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49608" y="410611"/>
              <a:ext cx="30123" cy="357970"/>
            </a:xfrm>
            <a:custGeom>
              <a:avLst/>
              <a:gdLst/>
              <a:ahLst/>
              <a:cxnLst/>
              <a:rect l="0" t="0" r="0" b="0"/>
              <a:pathLst>
                <a:path w="30123" h="357970">
                  <a:moveTo>
                    <a:pt x="9065" y="0"/>
                  </a:moveTo>
                  <a:lnTo>
                    <a:pt x="5946" y="48931"/>
                  </a:lnTo>
                  <a:lnTo>
                    <a:pt x="0" y="108061"/>
                  </a:lnTo>
                  <a:lnTo>
                    <a:pt x="4560" y="161870"/>
                  </a:lnTo>
                  <a:lnTo>
                    <a:pt x="13320" y="222266"/>
                  </a:lnTo>
                  <a:lnTo>
                    <a:pt x="23324" y="279026"/>
                  </a:lnTo>
                  <a:lnTo>
                    <a:pt x="28779" y="337523"/>
                  </a:lnTo>
                  <a:lnTo>
                    <a:pt x="3012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42860" y="536953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3306" y="11453"/>
                  </a:lnTo>
                  <a:lnTo>
                    <a:pt x="92413" y="19160"/>
                  </a:lnTo>
                  <a:lnTo>
                    <a:pt x="37665" y="290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16601" y="642238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19" y="42692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95544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25842" y="626120"/>
              <a:ext cx="101330" cy="137586"/>
            </a:xfrm>
            <a:custGeom>
              <a:avLst/>
              <a:gdLst/>
              <a:ahLst/>
              <a:cxnLst/>
              <a:rect l="0" t="0" r="0" b="0"/>
              <a:pathLst>
                <a:path w="101330" h="137586">
                  <a:moveTo>
                    <a:pt x="69743" y="5589"/>
                  </a:moveTo>
                  <a:lnTo>
                    <a:pt x="52976" y="0"/>
                  </a:lnTo>
                  <a:lnTo>
                    <a:pt x="45697" y="693"/>
                  </a:lnTo>
                  <a:lnTo>
                    <a:pt x="31370" y="7703"/>
                  </a:lnTo>
                  <a:lnTo>
                    <a:pt x="10150" y="30392"/>
                  </a:lnTo>
                  <a:lnTo>
                    <a:pt x="2313" y="52488"/>
                  </a:lnTo>
                  <a:lnTo>
                    <a:pt x="0" y="76736"/>
                  </a:lnTo>
                  <a:lnTo>
                    <a:pt x="2871" y="99211"/>
                  </a:lnTo>
                  <a:lnTo>
                    <a:pt x="11167" y="117779"/>
                  </a:lnTo>
                  <a:lnTo>
                    <a:pt x="16654" y="126006"/>
                  </a:lnTo>
                  <a:lnTo>
                    <a:pt x="24992" y="131491"/>
                  </a:lnTo>
                  <a:lnTo>
                    <a:pt x="46734" y="137585"/>
                  </a:lnTo>
                  <a:lnTo>
                    <a:pt x="56744" y="136870"/>
                  </a:lnTo>
                  <a:lnTo>
                    <a:pt x="74104" y="129837"/>
                  </a:lnTo>
                  <a:lnTo>
                    <a:pt x="97031" y="107134"/>
                  </a:lnTo>
                  <a:lnTo>
                    <a:pt x="100804" y="97852"/>
                  </a:lnTo>
                  <a:lnTo>
                    <a:pt x="101329" y="58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79813" y="607173"/>
              <a:ext cx="157929" cy="150879"/>
            </a:xfrm>
            <a:custGeom>
              <a:avLst/>
              <a:gdLst/>
              <a:ahLst/>
              <a:cxnLst/>
              <a:rect l="0" t="0" r="0" b="0"/>
              <a:pathLst>
                <a:path w="157929" h="150879">
                  <a:moveTo>
                    <a:pt x="0" y="56122"/>
                  </a:moveTo>
                  <a:lnTo>
                    <a:pt x="28681" y="111167"/>
                  </a:lnTo>
                  <a:lnTo>
                    <a:pt x="42163" y="142102"/>
                  </a:lnTo>
                  <a:lnTo>
                    <a:pt x="40977" y="143857"/>
                  </a:lnTo>
                  <a:lnTo>
                    <a:pt x="37847" y="142688"/>
                  </a:lnTo>
                  <a:lnTo>
                    <a:pt x="31249" y="132030"/>
                  </a:lnTo>
                  <a:lnTo>
                    <a:pt x="17481" y="96593"/>
                  </a:lnTo>
                  <a:lnTo>
                    <a:pt x="12589" y="54985"/>
                  </a:lnTo>
                  <a:lnTo>
                    <a:pt x="17683" y="28710"/>
                  </a:lnTo>
                  <a:lnTo>
                    <a:pt x="22317" y="16791"/>
                  </a:lnTo>
                  <a:lnTo>
                    <a:pt x="30086" y="8844"/>
                  </a:lnTo>
                  <a:lnTo>
                    <a:pt x="51196" y="14"/>
                  </a:lnTo>
                  <a:lnTo>
                    <a:pt x="61037" y="0"/>
                  </a:lnTo>
                  <a:lnTo>
                    <a:pt x="78210" y="6222"/>
                  </a:lnTo>
                  <a:lnTo>
                    <a:pt x="106622" y="22879"/>
                  </a:lnTo>
                  <a:lnTo>
                    <a:pt x="120697" y="42127"/>
                  </a:lnTo>
                  <a:lnTo>
                    <a:pt x="143146" y="97779"/>
                  </a:lnTo>
                  <a:lnTo>
                    <a:pt x="157928" y="150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5409" y="789637"/>
              <a:ext cx="3579690" cy="52643"/>
            </a:xfrm>
            <a:custGeom>
              <a:avLst/>
              <a:gdLst/>
              <a:ahLst/>
              <a:cxnLst/>
              <a:rect l="0" t="0" r="0" b="0"/>
              <a:pathLst>
                <a:path w="3579690" h="52643">
                  <a:moveTo>
                    <a:pt x="3579689" y="52642"/>
                  </a:moveTo>
                  <a:lnTo>
                    <a:pt x="3517597" y="47053"/>
                  </a:lnTo>
                  <a:lnTo>
                    <a:pt x="3466212" y="43090"/>
                  </a:lnTo>
                  <a:lnTo>
                    <a:pt x="3411001" y="42307"/>
                  </a:lnTo>
                  <a:lnTo>
                    <a:pt x="3355035" y="42152"/>
                  </a:lnTo>
                  <a:lnTo>
                    <a:pt x="3307365" y="42125"/>
                  </a:lnTo>
                  <a:lnTo>
                    <a:pt x="3256195" y="42117"/>
                  </a:lnTo>
                  <a:lnTo>
                    <a:pt x="3203989" y="42115"/>
                  </a:lnTo>
                  <a:lnTo>
                    <a:pt x="3145886" y="42114"/>
                  </a:lnTo>
                  <a:lnTo>
                    <a:pt x="3084217" y="47703"/>
                  </a:lnTo>
                  <a:lnTo>
                    <a:pt x="3027081" y="51179"/>
                  </a:lnTo>
                  <a:lnTo>
                    <a:pt x="2967517" y="52209"/>
                  </a:lnTo>
                  <a:lnTo>
                    <a:pt x="2905415" y="52514"/>
                  </a:lnTo>
                  <a:lnTo>
                    <a:pt x="2848150" y="52604"/>
                  </a:lnTo>
                  <a:lnTo>
                    <a:pt x="2788549" y="47042"/>
                  </a:lnTo>
                  <a:lnTo>
                    <a:pt x="2737614" y="43574"/>
                  </a:lnTo>
                  <a:lnTo>
                    <a:pt x="2681708" y="42546"/>
                  </a:lnTo>
                  <a:lnTo>
                    <a:pt x="2620689" y="42242"/>
                  </a:lnTo>
                  <a:lnTo>
                    <a:pt x="2558156" y="42152"/>
                  </a:lnTo>
                  <a:lnTo>
                    <a:pt x="2495174" y="36536"/>
                  </a:lnTo>
                  <a:lnTo>
                    <a:pt x="2449985" y="33785"/>
                  </a:lnTo>
                  <a:lnTo>
                    <a:pt x="2402604" y="32563"/>
                  </a:lnTo>
                  <a:lnTo>
                    <a:pt x="2354251" y="32020"/>
                  </a:lnTo>
                  <a:lnTo>
                    <a:pt x="2303346" y="26125"/>
                  </a:lnTo>
                  <a:lnTo>
                    <a:pt x="2249269" y="22558"/>
                  </a:lnTo>
                  <a:lnTo>
                    <a:pt x="2206163" y="21724"/>
                  </a:lnTo>
                  <a:lnTo>
                    <a:pt x="2160878" y="21353"/>
                  </a:lnTo>
                  <a:lnTo>
                    <a:pt x="2098262" y="21145"/>
                  </a:lnTo>
                  <a:lnTo>
                    <a:pt x="2045524" y="21083"/>
                  </a:lnTo>
                  <a:lnTo>
                    <a:pt x="1983105" y="21065"/>
                  </a:lnTo>
                  <a:lnTo>
                    <a:pt x="1929905" y="21059"/>
                  </a:lnTo>
                  <a:lnTo>
                    <a:pt x="1886799" y="21058"/>
                  </a:lnTo>
                  <a:lnTo>
                    <a:pt x="1840344" y="21057"/>
                  </a:lnTo>
                  <a:lnTo>
                    <a:pt x="1777511" y="21057"/>
                  </a:lnTo>
                  <a:lnTo>
                    <a:pt x="1714359" y="21057"/>
                  </a:lnTo>
                  <a:lnTo>
                    <a:pt x="1654264" y="21057"/>
                  </a:lnTo>
                  <a:lnTo>
                    <a:pt x="1601364" y="15468"/>
                  </a:lnTo>
                  <a:lnTo>
                    <a:pt x="1541567" y="11504"/>
                  </a:lnTo>
                  <a:lnTo>
                    <a:pt x="1484695" y="10721"/>
                  </a:lnTo>
                  <a:lnTo>
                    <a:pt x="1433098" y="7466"/>
                  </a:lnTo>
                  <a:lnTo>
                    <a:pt x="1375306" y="2212"/>
                  </a:lnTo>
                  <a:lnTo>
                    <a:pt x="1313857" y="437"/>
                  </a:lnTo>
                  <a:lnTo>
                    <a:pt x="1253149" y="86"/>
                  </a:lnTo>
                  <a:lnTo>
                    <a:pt x="1192656" y="25"/>
                  </a:lnTo>
                  <a:lnTo>
                    <a:pt x="1142367" y="7"/>
                  </a:lnTo>
                  <a:lnTo>
                    <a:pt x="1092111" y="2"/>
                  </a:lnTo>
                  <a:lnTo>
                    <a:pt x="1043556" y="0"/>
                  </a:lnTo>
                  <a:lnTo>
                    <a:pt x="982376" y="0"/>
                  </a:lnTo>
                  <a:lnTo>
                    <a:pt x="929543" y="0"/>
                  </a:lnTo>
                  <a:lnTo>
                    <a:pt x="867096" y="0"/>
                  </a:lnTo>
                  <a:lnTo>
                    <a:pt x="817397" y="0"/>
                  </a:lnTo>
                  <a:lnTo>
                    <a:pt x="758683" y="0"/>
                  </a:lnTo>
                  <a:lnTo>
                    <a:pt x="703646" y="0"/>
                  </a:lnTo>
                  <a:lnTo>
                    <a:pt x="640546" y="0"/>
                  </a:lnTo>
                  <a:lnTo>
                    <a:pt x="582855" y="0"/>
                  </a:lnTo>
                  <a:lnTo>
                    <a:pt x="537467" y="0"/>
                  </a:lnTo>
                  <a:lnTo>
                    <a:pt x="489998" y="0"/>
                  </a:lnTo>
                  <a:lnTo>
                    <a:pt x="441605" y="0"/>
                  </a:lnTo>
                  <a:lnTo>
                    <a:pt x="392801" y="0"/>
                  </a:lnTo>
                  <a:lnTo>
                    <a:pt x="343814" y="0"/>
                  </a:lnTo>
                  <a:lnTo>
                    <a:pt x="292553" y="5589"/>
                  </a:lnTo>
                  <a:lnTo>
                    <a:pt x="235386" y="9553"/>
                  </a:lnTo>
                  <a:lnTo>
                    <a:pt x="189587" y="11409"/>
                  </a:lnTo>
                  <a:lnTo>
                    <a:pt x="126884" y="17678"/>
                  </a:lnTo>
                  <a:lnTo>
                    <a:pt x="65671" y="21226"/>
                  </a:lnTo>
                  <a:lnTo>
                    <a:pt x="14358" y="291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79896" y="558010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979979" y="337948"/>
            <a:ext cx="2053058" cy="409576"/>
            <a:chOff x="4979979" y="337948"/>
            <a:chExt cx="2053058" cy="409576"/>
          </a:xfrm>
        </p:grpSpPr>
        <p:sp>
          <p:nvSpPr>
            <p:cNvPr id="30" name="Freeform 29"/>
            <p:cNvSpPr/>
            <p:nvPr/>
          </p:nvSpPr>
          <p:spPr>
            <a:xfrm>
              <a:off x="4979979" y="337948"/>
              <a:ext cx="189514" cy="409576"/>
            </a:xfrm>
            <a:custGeom>
              <a:avLst/>
              <a:gdLst/>
              <a:ahLst/>
              <a:cxnLst/>
              <a:rect l="0" t="0" r="0" b="0"/>
              <a:pathLst>
                <a:path w="189514" h="409576">
                  <a:moveTo>
                    <a:pt x="0" y="409575"/>
                  </a:moveTo>
                  <a:lnTo>
                    <a:pt x="0" y="360644"/>
                  </a:lnTo>
                  <a:lnTo>
                    <a:pt x="0" y="312799"/>
                  </a:lnTo>
                  <a:lnTo>
                    <a:pt x="0" y="261577"/>
                  </a:lnTo>
                  <a:lnTo>
                    <a:pt x="3119" y="212476"/>
                  </a:lnTo>
                  <a:lnTo>
                    <a:pt x="8333" y="165172"/>
                  </a:lnTo>
                  <a:lnTo>
                    <a:pt x="9878" y="114111"/>
                  </a:lnTo>
                  <a:lnTo>
                    <a:pt x="10336" y="65057"/>
                  </a:lnTo>
                  <a:lnTo>
                    <a:pt x="10490" y="6560"/>
                  </a:lnTo>
                  <a:lnTo>
                    <a:pt x="14013" y="518"/>
                  </a:lnTo>
                  <a:lnTo>
                    <a:pt x="19870" y="0"/>
                  </a:lnTo>
                  <a:lnTo>
                    <a:pt x="27285" y="3164"/>
                  </a:lnTo>
                  <a:lnTo>
                    <a:pt x="41762" y="19158"/>
                  </a:lnTo>
                  <a:lnTo>
                    <a:pt x="70120" y="73142"/>
                  </a:lnTo>
                  <a:lnTo>
                    <a:pt x="91226" y="122978"/>
                  </a:lnTo>
                  <a:lnTo>
                    <a:pt x="112298" y="174789"/>
                  </a:lnTo>
                  <a:lnTo>
                    <a:pt x="131973" y="235122"/>
                  </a:lnTo>
                  <a:lnTo>
                    <a:pt x="150726" y="298561"/>
                  </a:lnTo>
                  <a:lnTo>
                    <a:pt x="168432" y="356178"/>
                  </a:lnTo>
                  <a:lnTo>
                    <a:pt x="178977" y="382055"/>
                  </a:lnTo>
                  <a:lnTo>
                    <a:pt x="189513" y="399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43150" y="621181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23928" y="558010"/>
              <a:ext cx="125399" cy="171496"/>
            </a:xfrm>
            <a:custGeom>
              <a:avLst/>
              <a:gdLst/>
              <a:ahLst/>
              <a:cxnLst/>
              <a:rect l="0" t="0" r="0" b="0"/>
              <a:pathLst>
                <a:path w="125399" h="171496">
                  <a:moveTo>
                    <a:pt x="82434" y="0"/>
                  </a:moveTo>
                  <a:lnTo>
                    <a:pt x="43917" y="2340"/>
                  </a:lnTo>
                  <a:lnTo>
                    <a:pt x="17859" y="16811"/>
                  </a:lnTo>
                  <a:lnTo>
                    <a:pt x="2652" y="29308"/>
                  </a:lnTo>
                  <a:lnTo>
                    <a:pt x="0" y="35916"/>
                  </a:lnTo>
                  <a:lnTo>
                    <a:pt x="572" y="42662"/>
                  </a:lnTo>
                  <a:lnTo>
                    <a:pt x="3293" y="49498"/>
                  </a:lnTo>
                  <a:lnTo>
                    <a:pt x="15675" y="60214"/>
                  </a:lnTo>
                  <a:lnTo>
                    <a:pt x="72515" y="83968"/>
                  </a:lnTo>
                  <a:lnTo>
                    <a:pt x="92064" y="92301"/>
                  </a:lnTo>
                  <a:lnTo>
                    <a:pt x="108551" y="103804"/>
                  </a:lnTo>
                  <a:lnTo>
                    <a:pt x="120558" y="119834"/>
                  </a:lnTo>
                  <a:lnTo>
                    <a:pt x="125398" y="129023"/>
                  </a:lnTo>
                  <a:lnTo>
                    <a:pt x="125115" y="137488"/>
                  </a:lnTo>
                  <a:lnTo>
                    <a:pt x="121417" y="145471"/>
                  </a:lnTo>
                  <a:lnTo>
                    <a:pt x="115441" y="153132"/>
                  </a:lnTo>
                  <a:lnTo>
                    <a:pt x="96324" y="164765"/>
                  </a:lnTo>
                  <a:lnTo>
                    <a:pt x="73400" y="171495"/>
                  </a:lnTo>
                  <a:lnTo>
                    <a:pt x="51513" y="170586"/>
                  </a:lnTo>
                  <a:lnTo>
                    <a:pt x="36326" y="166283"/>
                  </a:lnTo>
                  <a:lnTo>
                    <a:pt x="19263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32663" y="591791"/>
              <a:ext cx="132510" cy="110254"/>
            </a:xfrm>
            <a:custGeom>
              <a:avLst/>
              <a:gdLst/>
              <a:ahLst/>
              <a:cxnLst/>
              <a:rect l="0" t="0" r="0" b="0"/>
              <a:pathLst>
                <a:path w="132510" h="110254">
                  <a:moveTo>
                    <a:pt x="115896" y="8333"/>
                  </a:moveTo>
                  <a:lnTo>
                    <a:pt x="78419" y="0"/>
                  </a:lnTo>
                  <a:lnTo>
                    <a:pt x="43571" y="1574"/>
                  </a:lnTo>
                  <a:lnTo>
                    <a:pt x="22920" y="7669"/>
                  </a:lnTo>
                  <a:lnTo>
                    <a:pt x="5943" y="18176"/>
                  </a:lnTo>
                  <a:lnTo>
                    <a:pt x="1650" y="26593"/>
                  </a:lnTo>
                  <a:lnTo>
                    <a:pt x="0" y="48424"/>
                  </a:lnTo>
                  <a:lnTo>
                    <a:pt x="11237" y="81433"/>
                  </a:lnTo>
                  <a:lnTo>
                    <a:pt x="26097" y="96584"/>
                  </a:lnTo>
                  <a:lnTo>
                    <a:pt x="34973" y="102262"/>
                  </a:lnTo>
                  <a:lnTo>
                    <a:pt x="69822" y="110253"/>
                  </a:lnTo>
                  <a:lnTo>
                    <a:pt x="89960" y="105883"/>
                  </a:lnTo>
                  <a:lnTo>
                    <a:pt x="121952" y="84014"/>
                  </a:lnTo>
                  <a:lnTo>
                    <a:pt x="130286" y="64586"/>
                  </a:lnTo>
                  <a:lnTo>
                    <a:pt x="132509" y="52854"/>
                  </a:lnTo>
                  <a:lnTo>
                    <a:pt x="130480" y="42693"/>
                  </a:lnTo>
                  <a:lnTo>
                    <a:pt x="105368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22259" y="547071"/>
              <a:ext cx="260437" cy="189924"/>
            </a:xfrm>
            <a:custGeom>
              <a:avLst/>
              <a:gdLst/>
              <a:ahLst/>
              <a:cxnLst/>
              <a:rect l="0" t="0" r="0" b="0"/>
              <a:pathLst>
                <a:path w="260437" h="189924">
                  <a:moveTo>
                    <a:pt x="0" y="74110"/>
                  </a:moveTo>
                  <a:lnTo>
                    <a:pt x="17958" y="127985"/>
                  </a:lnTo>
                  <a:lnTo>
                    <a:pt x="25858" y="151684"/>
                  </a:lnTo>
                  <a:lnTo>
                    <a:pt x="22999" y="137259"/>
                  </a:lnTo>
                  <a:lnTo>
                    <a:pt x="24560" y="87407"/>
                  </a:lnTo>
                  <a:lnTo>
                    <a:pt x="30803" y="65982"/>
                  </a:lnTo>
                  <a:lnTo>
                    <a:pt x="41376" y="48660"/>
                  </a:lnTo>
                  <a:lnTo>
                    <a:pt x="49811" y="44275"/>
                  </a:lnTo>
                  <a:lnTo>
                    <a:pt x="71661" y="42523"/>
                  </a:lnTo>
                  <a:lnTo>
                    <a:pt x="80529" y="46033"/>
                  </a:lnTo>
                  <a:lnTo>
                    <a:pt x="112972" y="80898"/>
                  </a:lnTo>
                  <a:lnTo>
                    <a:pt x="127970" y="107707"/>
                  </a:lnTo>
                  <a:lnTo>
                    <a:pt x="132106" y="109376"/>
                  </a:lnTo>
                  <a:lnTo>
                    <a:pt x="136034" y="105809"/>
                  </a:lnTo>
                  <a:lnTo>
                    <a:pt x="139822" y="98752"/>
                  </a:lnTo>
                  <a:lnTo>
                    <a:pt x="153390" y="87792"/>
                  </a:lnTo>
                  <a:lnTo>
                    <a:pt x="172289" y="80191"/>
                  </a:lnTo>
                  <a:lnTo>
                    <a:pt x="230514" y="69321"/>
                  </a:lnTo>
                  <a:lnTo>
                    <a:pt x="257293" y="54104"/>
                  </a:lnTo>
                  <a:lnTo>
                    <a:pt x="260436" y="46734"/>
                  </a:lnTo>
                  <a:lnTo>
                    <a:pt x="260192" y="38312"/>
                  </a:lnTo>
                  <a:lnTo>
                    <a:pt x="257689" y="29188"/>
                  </a:lnTo>
                  <a:lnTo>
                    <a:pt x="245549" y="12810"/>
                  </a:lnTo>
                  <a:lnTo>
                    <a:pt x="237399" y="5168"/>
                  </a:lnTo>
                  <a:lnTo>
                    <a:pt x="227286" y="1242"/>
                  </a:lnTo>
                  <a:lnTo>
                    <a:pt x="203572" y="0"/>
                  </a:lnTo>
                  <a:lnTo>
                    <a:pt x="169502" y="5878"/>
                  </a:lnTo>
                  <a:lnTo>
                    <a:pt x="150983" y="18048"/>
                  </a:lnTo>
                  <a:lnTo>
                    <a:pt x="136123" y="36325"/>
                  </a:lnTo>
                  <a:lnTo>
                    <a:pt x="125620" y="60046"/>
                  </a:lnTo>
                  <a:lnTo>
                    <a:pt x="123291" y="86187"/>
                  </a:lnTo>
                  <a:lnTo>
                    <a:pt x="127325" y="112233"/>
                  </a:lnTo>
                  <a:lnTo>
                    <a:pt x="136917" y="135507"/>
                  </a:lnTo>
                  <a:lnTo>
                    <a:pt x="161061" y="162752"/>
                  </a:lnTo>
                  <a:lnTo>
                    <a:pt x="190441" y="180053"/>
                  </a:lnTo>
                  <a:lnTo>
                    <a:pt x="252684" y="189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11753" y="519189"/>
              <a:ext cx="190183" cy="190198"/>
            </a:xfrm>
            <a:custGeom>
              <a:avLst/>
              <a:gdLst/>
              <a:ahLst/>
              <a:cxnLst/>
              <a:rect l="0" t="0" r="0" b="0"/>
              <a:pathLst>
                <a:path w="190183" h="190198">
                  <a:moveTo>
                    <a:pt x="158029" y="7235"/>
                  </a:moveTo>
                  <a:lnTo>
                    <a:pt x="130473" y="0"/>
                  </a:lnTo>
                  <a:lnTo>
                    <a:pt x="77371" y="477"/>
                  </a:lnTo>
                  <a:lnTo>
                    <a:pt x="32392" y="11490"/>
                  </a:lnTo>
                  <a:lnTo>
                    <a:pt x="5900" y="27083"/>
                  </a:lnTo>
                  <a:lnTo>
                    <a:pt x="1628" y="34505"/>
                  </a:lnTo>
                  <a:lnTo>
                    <a:pt x="0" y="52111"/>
                  </a:lnTo>
                  <a:lnTo>
                    <a:pt x="4713" y="58209"/>
                  </a:lnTo>
                  <a:lnTo>
                    <a:pt x="65864" y="77741"/>
                  </a:lnTo>
                  <a:lnTo>
                    <a:pt x="122103" y="94645"/>
                  </a:lnTo>
                  <a:lnTo>
                    <a:pt x="176175" y="120912"/>
                  </a:lnTo>
                  <a:lnTo>
                    <a:pt x="188710" y="137307"/>
                  </a:lnTo>
                  <a:lnTo>
                    <a:pt x="190182" y="145422"/>
                  </a:lnTo>
                  <a:lnTo>
                    <a:pt x="188823" y="153172"/>
                  </a:lnTo>
                  <a:lnTo>
                    <a:pt x="185577" y="160679"/>
                  </a:lnTo>
                  <a:lnTo>
                    <a:pt x="172612" y="172139"/>
                  </a:lnTo>
                  <a:lnTo>
                    <a:pt x="135693" y="189028"/>
                  </a:lnTo>
                  <a:lnTo>
                    <a:pt x="112227" y="190197"/>
                  </a:lnTo>
                  <a:lnTo>
                    <a:pt x="52744" y="186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80311" y="557559"/>
              <a:ext cx="159187" cy="179436"/>
            </a:xfrm>
            <a:custGeom>
              <a:avLst/>
              <a:gdLst/>
              <a:ahLst/>
              <a:cxnLst/>
              <a:rect l="0" t="0" r="0" b="0"/>
              <a:pathLst>
                <a:path w="159187" h="179436">
                  <a:moveTo>
                    <a:pt x="0" y="74150"/>
                  </a:moveTo>
                  <a:lnTo>
                    <a:pt x="48930" y="65817"/>
                  </a:lnTo>
                  <a:lnTo>
                    <a:pt x="108061" y="64056"/>
                  </a:lnTo>
                  <a:lnTo>
                    <a:pt x="130305" y="57575"/>
                  </a:lnTo>
                  <a:lnTo>
                    <a:pt x="139512" y="52572"/>
                  </a:lnTo>
                  <a:lnTo>
                    <a:pt x="152862" y="37654"/>
                  </a:lnTo>
                  <a:lnTo>
                    <a:pt x="158060" y="28762"/>
                  </a:lnTo>
                  <a:lnTo>
                    <a:pt x="159186" y="20495"/>
                  </a:lnTo>
                  <a:lnTo>
                    <a:pt x="154198" y="5070"/>
                  </a:lnTo>
                  <a:lnTo>
                    <a:pt x="147252" y="1191"/>
                  </a:lnTo>
                  <a:lnTo>
                    <a:pt x="127057" y="0"/>
                  </a:lnTo>
                  <a:lnTo>
                    <a:pt x="71067" y="9937"/>
                  </a:lnTo>
                  <a:lnTo>
                    <a:pt x="50692" y="20655"/>
                  </a:lnTo>
                  <a:lnTo>
                    <a:pt x="36957" y="36337"/>
                  </a:lnTo>
                  <a:lnTo>
                    <a:pt x="31658" y="45432"/>
                  </a:lnTo>
                  <a:lnTo>
                    <a:pt x="28888" y="64896"/>
                  </a:lnTo>
                  <a:lnTo>
                    <a:pt x="36641" y="105988"/>
                  </a:lnTo>
                  <a:lnTo>
                    <a:pt x="51671" y="131807"/>
                  </a:lnTo>
                  <a:lnTo>
                    <a:pt x="70941" y="154275"/>
                  </a:lnTo>
                  <a:lnTo>
                    <a:pt x="102648" y="170161"/>
                  </a:lnTo>
                  <a:lnTo>
                    <a:pt x="157927" y="179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96599" y="400082"/>
              <a:ext cx="20624" cy="305328"/>
            </a:xfrm>
            <a:custGeom>
              <a:avLst/>
              <a:gdLst/>
              <a:ahLst/>
              <a:cxnLst/>
              <a:rect l="0" t="0" r="0" b="0"/>
              <a:pathLst>
                <a:path w="20624" h="305328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8329"/>
                  </a:lnTo>
                  <a:lnTo>
                    <a:pt x="10315" y="210299"/>
                  </a:lnTo>
                  <a:lnTo>
                    <a:pt x="18240" y="264199"/>
                  </a:lnTo>
                  <a:lnTo>
                    <a:pt x="2062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22466" y="516024"/>
              <a:ext cx="210571" cy="10401"/>
            </a:xfrm>
            <a:custGeom>
              <a:avLst/>
              <a:gdLst/>
              <a:ahLst/>
              <a:cxnLst/>
              <a:rect l="0" t="0" r="0" b="0"/>
              <a:pathLst>
                <a:path w="210571" h="10401">
                  <a:moveTo>
                    <a:pt x="210570" y="10400"/>
                  </a:moveTo>
                  <a:lnTo>
                    <a:pt x="183014" y="3165"/>
                  </a:lnTo>
                  <a:lnTo>
                    <a:pt x="126791" y="522"/>
                  </a:lnTo>
                  <a:lnTo>
                    <a:pt x="64690" y="0"/>
                  </a:lnTo>
                  <a:lnTo>
                    <a:pt x="10945" y="8222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356075" y="394602"/>
            <a:ext cx="1624881" cy="363450"/>
            <a:chOff x="7356075" y="394602"/>
            <a:chExt cx="1624881" cy="363450"/>
          </a:xfrm>
        </p:grpSpPr>
        <p:sp>
          <p:nvSpPr>
            <p:cNvPr id="40" name="Freeform 39"/>
            <p:cNvSpPr/>
            <p:nvPr/>
          </p:nvSpPr>
          <p:spPr>
            <a:xfrm>
              <a:off x="7356075" y="579067"/>
              <a:ext cx="163796" cy="150516"/>
            </a:xfrm>
            <a:custGeom>
              <a:avLst/>
              <a:gdLst/>
              <a:ahLst/>
              <a:cxnLst/>
              <a:rect l="0" t="0" r="0" b="0"/>
              <a:pathLst>
                <a:path w="163796" h="150516">
                  <a:moveTo>
                    <a:pt x="108629" y="0"/>
                  </a:moveTo>
                  <a:lnTo>
                    <a:pt x="86273" y="0"/>
                  </a:lnTo>
                  <a:lnTo>
                    <a:pt x="69057" y="6239"/>
                  </a:lnTo>
                  <a:lnTo>
                    <a:pt x="17531" y="49498"/>
                  </a:lnTo>
                  <a:lnTo>
                    <a:pt x="1958" y="75887"/>
                  </a:lnTo>
                  <a:lnTo>
                    <a:pt x="0" y="95729"/>
                  </a:lnTo>
                  <a:lnTo>
                    <a:pt x="4197" y="115076"/>
                  </a:lnTo>
                  <a:lnTo>
                    <a:pt x="13861" y="131473"/>
                  </a:lnTo>
                  <a:lnTo>
                    <a:pt x="29076" y="143440"/>
                  </a:lnTo>
                  <a:lnTo>
                    <a:pt x="38046" y="148269"/>
                  </a:lnTo>
                  <a:lnTo>
                    <a:pt x="60492" y="150515"/>
                  </a:lnTo>
                  <a:lnTo>
                    <a:pt x="113029" y="142425"/>
                  </a:lnTo>
                  <a:lnTo>
                    <a:pt x="143338" y="127338"/>
                  </a:lnTo>
                  <a:lnTo>
                    <a:pt x="156421" y="108457"/>
                  </a:lnTo>
                  <a:lnTo>
                    <a:pt x="163795" y="85638"/>
                  </a:lnTo>
                  <a:lnTo>
                    <a:pt x="161370" y="53060"/>
                  </a:lnTo>
                  <a:lnTo>
                    <a:pt x="156246" y="31771"/>
                  </a:lnTo>
                  <a:lnTo>
                    <a:pt x="150902" y="23520"/>
                  </a:lnTo>
                  <a:lnTo>
                    <a:pt x="1191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71936" y="394602"/>
              <a:ext cx="134925" cy="300279"/>
            </a:xfrm>
            <a:custGeom>
              <a:avLst/>
              <a:gdLst/>
              <a:ahLst/>
              <a:cxnLst/>
              <a:rect l="0" t="0" r="0" b="0"/>
              <a:pathLst>
                <a:path w="134925" h="300279">
                  <a:moveTo>
                    <a:pt x="40167" y="300278"/>
                  </a:moveTo>
                  <a:lnTo>
                    <a:pt x="25513" y="241662"/>
                  </a:lnTo>
                  <a:lnTo>
                    <a:pt x="19205" y="187488"/>
                  </a:lnTo>
                  <a:lnTo>
                    <a:pt x="7908" y="134846"/>
                  </a:lnTo>
                  <a:lnTo>
                    <a:pt x="0" y="79127"/>
                  </a:lnTo>
                  <a:lnTo>
                    <a:pt x="4219" y="40170"/>
                  </a:lnTo>
                  <a:lnTo>
                    <a:pt x="12882" y="20508"/>
                  </a:lnTo>
                  <a:lnTo>
                    <a:pt x="18468" y="11989"/>
                  </a:lnTo>
                  <a:lnTo>
                    <a:pt x="28041" y="6310"/>
                  </a:lnTo>
                  <a:lnTo>
                    <a:pt x="54276" y="0"/>
                  </a:lnTo>
                  <a:lnTo>
                    <a:pt x="90752" y="2037"/>
                  </a:lnTo>
                  <a:lnTo>
                    <a:pt x="134924" y="16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17347" y="579067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49015" y="536953"/>
              <a:ext cx="126343" cy="164423"/>
            </a:xfrm>
            <a:custGeom>
              <a:avLst/>
              <a:gdLst/>
              <a:ahLst/>
              <a:cxnLst/>
              <a:rect l="0" t="0" r="0" b="0"/>
              <a:pathLst>
                <a:path w="126343" h="164423">
                  <a:moveTo>
                    <a:pt x="0" y="0"/>
                  </a:moveTo>
                  <a:lnTo>
                    <a:pt x="14655" y="62092"/>
                  </a:lnTo>
                  <a:lnTo>
                    <a:pt x="51454" y="124005"/>
                  </a:lnTo>
                  <a:lnTo>
                    <a:pt x="80484" y="162405"/>
                  </a:lnTo>
                  <a:lnTo>
                    <a:pt x="86412" y="164422"/>
                  </a:lnTo>
                  <a:lnTo>
                    <a:pt x="91532" y="162257"/>
                  </a:lnTo>
                  <a:lnTo>
                    <a:pt x="96117" y="157304"/>
                  </a:lnTo>
                  <a:lnTo>
                    <a:pt x="101210" y="136204"/>
                  </a:lnTo>
                  <a:lnTo>
                    <a:pt x="111984" y="73828"/>
                  </a:lnTo>
                  <a:lnTo>
                    <a:pt x="118177" y="2662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45730" y="577965"/>
              <a:ext cx="203369" cy="151941"/>
            </a:xfrm>
            <a:custGeom>
              <a:avLst/>
              <a:gdLst/>
              <a:ahLst/>
              <a:cxnLst/>
              <a:rect l="0" t="0" r="0" b="0"/>
              <a:pathLst>
                <a:path w="203369" h="151941">
                  <a:moveTo>
                    <a:pt x="87555" y="64273"/>
                  </a:moveTo>
                  <a:lnTo>
                    <a:pt x="93144" y="47505"/>
                  </a:lnTo>
                  <a:lnTo>
                    <a:pt x="89649" y="29914"/>
                  </a:lnTo>
                  <a:lnTo>
                    <a:pt x="85441" y="20310"/>
                  </a:lnTo>
                  <a:lnTo>
                    <a:pt x="71408" y="6519"/>
                  </a:lnTo>
                  <a:lnTo>
                    <a:pt x="62752" y="1204"/>
                  </a:lnTo>
                  <a:lnTo>
                    <a:pt x="54642" y="0"/>
                  </a:lnTo>
                  <a:lnTo>
                    <a:pt x="46895" y="1537"/>
                  </a:lnTo>
                  <a:lnTo>
                    <a:pt x="39392" y="4902"/>
                  </a:lnTo>
                  <a:lnTo>
                    <a:pt x="17653" y="26404"/>
                  </a:lnTo>
                  <a:lnTo>
                    <a:pt x="1982" y="55002"/>
                  </a:lnTo>
                  <a:lnTo>
                    <a:pt x="0" y="75360"/>
                  </a:lnTo>
                  <a:lnTo>
                    <a:pt x="8259" y="117026"/>
                  </a:lnTo>
                  <a:lnTo>
                    <a:pt x="23376" y="142944"/>
                  </a:lnTo>
                  <a:lnTo>
                    <a:pt x="31901" y="147136"/>
                  </a:lnTo>
                  <a:lnTo>
                    <a:pt x="53850" y="148674"/>
                  </a:lnTo>
                  <a:lnTo>
                    <a:pt x="63916" y="145107"/>
                  </a:lnTo>
                  <a:lnTo>
                    <a:pt x="81338" y="131785"/>
                  </a:lnTo>
                  <a:lnTo>
                    <a:pt x="85750" y="122149"/>
                  </a:lnTo>
                  <a:lnTo>
                    <a:pt x="87532" y="98964"/>
                  </a:lnTo>
                  <a:lnTo>
                    <a:pt x="89879" y="94419"/>
                  </a:lnTo>
                  <a:lnTo>
                    <a:pt x="93784" y="94899"/>
                  </a:lnTo>
                  <a:lnTo>
                    <a:pt x="154008" y="145630"/>
                  </a:lnTo>
                  <a:lnTo>
                    <a:pt x="163442" y="150097"/>
                  </a:lnTo>
                  <a:lnTo>
                    <a:pt x="180164" y="151940"/>
                  </a:lnTo>
                  <a:lnTo>
                    <a:pt x="203368" y="148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28042" y="431668"/>
              <a:ext cx="63171" cy="326384"/>
            </a:xfrm>
            <a:custGeom>
              <a:avLst/>
              <a:gdLst/>
              <a:ahLst/>
              <a:cxnLst/>
              <a:rect l="0" t="0" r="0" b="0"/>
              <a:pathLst>
                <a:path w="63171" h="326384">
                  <a:moveTo>
                    <a:pt x="0" y="0"/>
                  </a:moveTo>
                  <a:lnTo>
                    <a:pt x="3119" y="57264"/>
                  </a:lnTo>
                  <a:lnTo>
                    <a:pt x="11452" y="106654"/>
                  </a:lnTo>
                  <a:lnTo>
                    <a:pt x="21330" y="161453"/>
                  </a:lnTo>
                  <a:lnTo>
                    <a:pt x="31666" y="215904"/>
                  </a:lnTo>
                  <a:lnTo>
                    <a:pt x="45639" y="276224"/>
                  </a:lnTo>
                  <a:lnTo>
                    <a:pt x="6317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33327" y="589595"/>
              <a:ext cx="132481" cy="151609"/>
            </a:xfrm>
            <a:custGeom>
              <a:avLst/>
              <a:gdLst/>
              <a:ahLst/>
              <a:cxnLst/>
              <a:rect l="0" t="0" r="0" b="0"/>
              <a:pathLst>
                <a:path w="132481" h="151609">
                  <a:moveTo>
                    <a:pt x="0" y="21057"/>
                  </a:moveTo>
                  <a:lnTo>
                    <a:pt x="8332" y="58535"/>
                  </a:lnTo>
                  <a:lnTo>
                    <a:pt x="15684" y="104370"/>
                  </a:lnTo>
                  <a:lnTo>
                    <a:pt x="30643" y="136600"/>
                  </a:lnTo>
                  <a:lnTo>
                    <a:pt x="39145" y="143709"/>
                  </a:lnTo>
                  <a:lnTo>
                    <a:pt x="61071" y="151608"/>
                  </a:lnTo>
                  <a:lnTo>
                    <a:pt x="94134" y="150466"/>
                  </a:lnTo>
                  <a:lnTo>
                    <a:pt x="112417" y="139404"/>
                  </a:lnTo>
                  <a:lnTo>
                    <a:pt x="120567" y="131540"/>
                  </a:lnTo>
                  <a:lnTo>
                    <a:pt x="129624" y="110325"/>
                  </a:lnTo>
                  <a:lnTo>
                    <a:pt x="132480" y="86468"/>
                  </a:lnTo>
                  <a:lnTo>
                    <a:pt x="119798" y="2359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37436" y="595521"/>
              <a:ext cx="122831" cy="152003"/>
            </a:xfrm>
            <a:custGeom>
              <a:avLst/>
              <a:gdLst/>
              <a:ahLst/>
              <a:cxnLst/>
              <a:rect l="0" t="0" r="0" b="0"/>
              <a:pathLst>
                <a:path w="122831" h="152003">
                  <a:moveTo>
                    <a:pt x="16989" y="57245"/>
                  </a:moveTo>
                  <a:lnTo>
                    <a:pt x="33757" y="68424"/>
                  </a:lnTo>
                  <a:lnTo>
                    <a:pt x="66541" y="75375"/>
                  </a:lnTo>
                  <a:lnTo>
                    <a:pt x="89315" y="70762"/>
                  </a:lnTo>
                  <a:lnTo>
                    <a:pt x="100301" y="66257"/>
                  </a:lnTo>
                  <a:lnTo>
                    <a:pt x="115628" y="51892"/>
                  </a:lnTo>
                  <a:lnTo>
                    <a:pt x="121352" y="43148"/>
                  </a:lnTo>
                  <a:lnTo>
                    <a:pt x="122830" y="33809"/>
                  </a:lnTo>
                  <a:lnTo>
                    <a:pt x="118231" y="14074"/>
                  </a:lnTo>
                  <a:lnTo>
                    <a:pt x="111390" y="7407"/>
                  </a:lnTo>
                  <a:lnTo>
                    <a:pt x="91310" y="0"/>
                  </a:lnTo>
                  <a:lnTo>
                    <a:pt x="59287" y="1419"/>
                  </a:lnTo>
                  <a:lnTo>
                    <a:pt x="41247" y="9427"/>
                  </a:lnTo>
                  <a:lnTo>
                    <a:pt x="10602" y="33632"/>
                  </a:lnTo>
                  <a:lnTo>
                    <a:pt x="2452" y="53379"/>
                  </a:lnTo>
                  <a:lnTo>
                    <a:pt x="0" y="76584"/>
                  </a:lnTo>
                  <a:lnTo>
                    <a:pt x="2809" y="98596"/>
                  </a:lnTo>
                  <a:lnTo>
                    <a:pt x="14196" y="116957"/>
                  </a:lnTo>
                  <a:lnTo>
                    <a:pt x="30955" y="131747"/>
                  </a:lnTo>
                  <a:lnTo>
                    <a:pt x="50102" y="142220"/>
                  </a:lnTo>
                  <a:lnTo>
                    <a:pt x="103512" y="150714"/>
                  </a:lnTo>
                  <a:lnTo>
                    <a:pt x="122274" y="152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43938" y="589595"/>
              <a:ext cx="137018" cy="168457"/>
            </a:xfrm>
            <a:custGeom>
              <a:avLst/>
              <a:gdLst/>
              <a:ahLst/>
              <a:cxnLst/>
              <a:rect l="0" t="0" r="0" b="0"/>
              <a:pathLst>
                <a:path w="137018" h="168457">
                  <a:moveTo>
                    <a:pt x="105285" y="0"/>
                  </a:moveTo>
                  <a:lnTo>
                    <a:pt x="62593" y="3120"/>
                  </a:lnTo>
                  <a:lnTo>
                    <a:pt x="31414" y="14573"/>
                  </a:lnTo>
                  <a:lnTo>
                    <a:pt x="20943" y="20244"/>
                  </a:lnTo>
                  <a:lnTo>
                    <a:pt x="6188" y="35904"/>
                  </a:lnTo>
                  <a:lnTo>
                    <a:pt x="615" y="44993"/>
                  </a:lnTo>
                  <a:lnTo>
                    <a:pt x="410" y="52222"/>
                  </a:lnTo>
                  <a:lnTo>
                    <a:pt x="3783" y="58212"/>
                  </a:lnTo>
                  <a:lnTo>
                    <a:pt x="9541" y="63374"/>
                  </a:lnTo>
                  <a:lnTo>
                    <a:pt x="28417" y="69111"/>
                  </a:lnTo>
                  <a:lnTo>
                    <a:pt x="83810" y="81501"/>
                  </a:lnTo>
                  <a:lnTo>
                    <a:pt x="105100" y="88085"/>
                  </a:lnTo>
                  <a:lnTo>
                    <a:pt x="123140" y="101150"/>
                  </a:lnTo>
                  <a:lnTo>
                    <a:pt x="131226" y="109548"/>
                  </a:lnTo>
                  <a:lnTo>
                    <a:pt x="135448" y="118655"/>
                  </a:lnTo>
                  <a:lnTo>
                    <a:pt x="137017" y="138134"/>
                  </a:lnTo>
                  <a:lnTo>
                    <a:pt x="133459" y="145902"/>
                  </a:lnTo>
                  <a:lnTo>
                    <a:pt x="120146" y="157652"/>
                  </a:lnTo>
                  <a:lnTo>
                    <a:pt x="99412" y="163654"/>
                  </a:lnTo>
                  <a:lnTo>
                    <a:pt x="36661" y="16782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059252" y="1052849"/>
            <a:ext cx="6121184" cy="463255"/>
            <a:chOff x="1059252" y="1052849"/>
            <a:chExt cx="6121184" cy="463255"/>
          </a:xfrm>
        </p:grpSpPr>
        <p:sp>
          <p:nvSpPr>
            <p:cNvPr id="50" name="Freeform 49"/>
            <p:cNvSpPr/>
            <p:nvPr/>
          </p:nvSpPr>
          <p:spPr>
            <a:xfrm>
              <a:off x="1059252" y="1179191"/>
              <a:ext cx="14655" cy="168457"/>
            </a:xfrm>
            <a:custGeom>
              <a:avLst/>
              <a:gdLst/>
              <a:ahLst/>
              <a:cxnLst/>
              <a:rect l="0" t="0" r="0" b="0"/>
              <a:pathLst>
                <a:path w="14655" h="168457">
                  <a:moveTo>
                    <a:pt x="14654" y="0"/>
                  </a:moveTo>
                  <a:lnTo>
                    <a:pt x="0" y="58617"/>
                  </a:lnTo>
                  <a:lnTo>
                    <a:pt x="2774" y="118334"/>
                  </a:lnTo>
                  <a:lnTo>
                    <a:pt x="412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63378" y="1094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58134" y="1209627"/>
              <a:ext cx="151345" cy="138021"/>
            </a:xfrm>
            <a:custGeom>
              <a:avLst/>
              <a:gdLst/>
              <a:ahLst/>
              <a:cxnLst/>
              <a:rect l="0" t="0" r="0" b="0"/>
              <a:pathLst>
                <a:path w="151345" h="138021">
                  <a:moveTo>
                    <a:pt x="0" y="32735"/>
                  </a:moveTo>
                  <a:lnTo>
                    <a:pt x="3120" y="86880"/>
                  </a:lnTo>
                  <a:lnTo>
                    <a:pt x="14654" y="136237"/>
                  </a:lnTo>
                  <a:lnTo>
                    <a:pt x="16789" y="138001"/>
                  </a:lnTo>
                  <a:lnTo>
                    <a:pt x="27918" y="82420"/>
                  </a:lnTo>
                  <a:lnTo>
                    <a:pt x="32839" y="40308"/>
                  </a:lnTo>
                  <a:lnTo>
                    <a:pt x="42281" y="20113"/>
                  </a:lnTo>
                  <a:lnTo>
                    <a:pt x="57396" y="6458"/>
                  </a:lnTo>
                  <a:lnTo>
                    <a:pt x="66340" y="1179"/>
                  </a:lnTo>
                  <a:lnTo>
                    <a:pt x="75812" y="0"/>
                  </a:lnTo>
                  <a:lnTo>
                    <a:pt x="95696" y="4928"/>
                  </a:lnTo>
                  <a:lnTo>
                    <a:pt x="113112" y="18037"/>
                  </a:lnTo>
                  <a:lnTo>
                    <a:pt x="127481" y="35561"/>
                  </a:lnTo>
                  <a:lnTo>
                    <a:pt x="150134" y="85750"/>
                  </a:lnTo>
                  <a:lnTo>
                    <a:pt x="151344" y="106600"/>
                  </a:lnTo>
                  <a:lnTo>
                    <a:pt x="147399" y="138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92486" y="1165890"/>
              <a:ext cx="123618" cy="166344"/>
            </a:xfrm>
            <a:custGeom>
              <a:avLst/>
              <a:gdLst/>
              <a:ahLst/>
              <a:cxnLst/>
              <a:rect l="0" t="0" r="0" b="0"/>
              <a:pathLst>
                <a:path w="123618" h="166344">
                  <a:moveTo>
                    <a:pt x="102560" y="13301"/>
                  </a:moveTo>
                  <a:lnTo>
                    <a:pt x="91382" y="2123"/>
                  </a:lnTo>
                  <a:lnTo>
                    <a:pt x="84579" y="0"/>
                  </a:lnTo>
                  <a:lnTo>
                    <a:pt x="67663" y="760"/>
                  </a:lnTo>
                  <a:lnTo>
                    <a:pt x="51565" y="8117"/>
                  </a:lnTo>
                  <a:lnTo>
                    <a:pt x="22167" y="31905"/>
                  </a:lnTo>
                  <a:lnTo>
                    <a:pt x="6470" y="57808"/>
                  </a:lnTo>
                  <a:lnTo>
                    <a:pt x="0" y="93299"/>
                  </a:lnTo>
                  <a:lnTo>
                    <a:pt x="4725" y="116706"/>
                  </a:lnTo>
                  <a:lnTo>
                    <a:pt x="15794" y="137638"/>
                  </a:lnTo>
                  <a:lnTo>
                    <a:pt x="32412" y="154740"/>
                  </a:lnTo>
                  <a:lnTo>
                    <a:pt x="54616" y="163900"/>
                  </a:lnTo>
                  <a:lnTo>
                    <a:pt x="67088" y="166343"/>
                  </a:lnTo>
                  <a:lnTo>
                    <a:pt x="87185" y="162818"/>
                  </a:lnTo>
                  <a:lnTo>
                    <a:pt x="123617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79274" y="1158134"/>
              <a:ext cx="105286" cy="155448"/>
            </a:xfrm>
            <a:custGeom>
              <a:avLst/>
              <a:gdLst/>
              <a:ahLst/>
              <a:cxnLst/>
              <a:rect l="0" t="0" r="0" b="0"/>
              <a:pathLst>
                <a:path w="105286" h="155448">
                  <a:moveTo>
                    <a:pt x="0" y="73700"/>
                  </a:moveTo>
                  <a:lnTo>
                    <a:pt x="19128" y="135958"/>
                  </a:lnTo>
                  <a:lnTo>
                    <a:pt x="31924" y="155447"/>
                  </a:lnTo>
                  <a:lnTo>
                    <a:pt x="30641" y="155104"/>
                  </a:lnTo>
                  <a:lnTo>
                    <a:pt x="27447" y="152536"/>
                  </a:lnTo>
                  <a:lnTo>
                    <a:pt x="17361" y="132154"/>
                  </a:lnTo>
                  <a:lnTo>
                    <a:pt x="6964" y="98298"/>
                  </a:lnTo>
                  <a:lnTo>
                    <a:pt x="6215" y="75274"/>
                  </a:lnTo>
                  <a:lnTo>
                    <a:pt x="10951" y="54512"/>
                  </a:lnTo>
                  <a:lnTo>
                    <a:pt x="20855" y="37486"/>
                  </a:lnTo>
                  <a:lnTo>
                    <a:pt x="36175" y="25239"/>
                  </a:lnTo>
                  <a:lnTo>
                    <a:pt x="82493" y="523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23946" y="1179197"/>
              <a:ext cx="103400" cy="178980"/>
            </a:xfrm>
            <a:custGeom>
              <a:avLst/>
              <a:gdLst/>
              <a:ahLst/>
              <a:cxnLst/>
              <a:rect l="0" t="0" r="0" b="0"/>
              <a:pathLst>
                <a:path w="103400" h="178980">
                  <a:moveTo>
                    <a:pt x="23784" y="73694"/>
                  </a:moveTo>
                  <a:lnTo>
                    <a:pt x="40552" y="79283"/>
                  </a:lnTo>
                  <a:lnTo>
                    <a:pt x="58143" y="78907"/>
                  </a:lnTo>
                  <a:lnTo>
                    <a:pt x="76489" y="73671"/>
                  </a:lnTo>
                  <a:lnTo>
                    <a:pt x="92442" y="63545"/>
                  </a:lnTo>
                  <a:lnTo>
                    <a:pt x="97632" y="55230"/>
                  </a:lnTo>
                  <a:lnTo>
                    <a:pt x="103399" y="33512"/>
                  </a:lnTo>
                  <a:lnTo>
                    <a:pt x="101427" y="23509"/>
                  </a:lnTo>
                  <a:lnTo>
                    <a:pt x="89877" y="6156"/>
                  </a:lnTo>
                  <a:lnTo>
                    <a:pt x="81884" y="1762"/>
                  </a:lnTo>
                  <a:lnTo>
                    <a:pt x="63644" y="0"/>
                  </a:lnTo>
                  <a:lnTo>
                    <a:pt x="33645" y="5585"/>
                  </a:lnTo>
                  <a:lnTo>
                    <a:pt x="25679" y="10741"/>
                  </a:lnTo>
                  <a:lnTo>
                    <a:pt x="13708" y="25827"/>
                  </a:lnTo>
                  <a:lnTo>
                    <a:pt x="391" y="54052"/>
                  </a:lnTo>
                  <a:lnTo>
                    <a:pt x="0" y="64109"/>
                  </a:lnTo>
                  <a:lnTo>
                    <a:pt x="16637" y="115932"/>
                  </a:lnTo>
                  <a:lnTo>
                    <a:pt x="29966" y="133800"/>
                  </a:lnTo>
                  <a:lnTo>
                    <a:pt x="86955" y="178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20627" y="1210884"/>
              <a:ext cx="174545" cy="122591"/>
            </a:xfrm>
            <a:custGeom>
              <a:avLst/>
              <a:gdLst/>
              <a:ahLst/>
              <a:cxnLst/>
              <a:rect l="0" t="0" r="0" b="0"/>
              <a:pathLst>
                <a:path w="174545" h="122591">
                  <a:moveTo>
                    <a:pt x="69259" y="84121"/>
                  </a:moveTo>
                  <a:lnTo>
                    <a:pt x="77592" y="46643"/>
                  </a:lnTo>
                  <a:lnTo>
                    <a:pt x="78324" y="34569"/>
                  </a:lnTo>
                  <a:lnTo>
                    <a:pt x="72898" y="14915"/>
                  </a:lnTo>
                  <a:lnTo>
                    <a:pt x="68175" y="6398"/>
                  </a:lnTo>
                  <a:lnTo>
                    <a:pt x="60348" y="1890"/>
                  </a:lnTo>
                  <a:lnTo>
                    <a:pt x="39172" y="0"/>
                  </a:lnTo>
                  <a:lnTo>
                    <a:pt x="29314" y="3474"/>
                  </a:lnTo>
                  <a:lnTo>
                    <a:pt x="12121" y="16692"/>
                  </a:lnTo>
                  <a:lnTo>
                    <a:pt x="2920" y="37385"/>
                  </a:lnTo>
                  <a:lnTo>
                    <a:pt x="0" y="62179"/>
                  </a:lnTo>
                  <a:lnTo>
                    <a:pt x="2602" y="88797"/>
                  </a:lnTo>
                  <a:lnTo>
                    <a:pt x="10778" y="109986"/>
                  </a:lnTo>
                  <a:lnTo>
                    <a:pt x="16233" y="118911"/>
                  </a:lnTo>
                  <a:lnTo>
                    <a:pt x="23380" y="122522"/>
                  </a:lnTo>
                  <a:lnTo>
                    <a:pt x="31654" y="122590"/>
                  </a:lnTo>
                  <a:lnTo>
                    <a:pt x="40679" y="120295"/>
                  </a:lnTo>
                  <a:lnTo>
                    <a:pt x="47866" y="115256"/>
                  </a:lnTo>
                  <a:lnTo>
                    <a:pt x="58971" y="100298"/>
                  </a:lnTo>
                  <a:lnTo>
                    <a:pt x="71800" y="72147"/>
                  </a:lnTo>
                  <a:lnTo>
                    <a:pt x="75632" y="69119"/>
                  </a:lnTo>
                  <a:lnTo>
                    <a:pt x="79357" y="70610"/>
                  </a:lnTo>
                  <a:lnTo>
                    <a:pt x="99329" y="92630"/>
                  </a:lnTo>
                  <a:lnTo>
                    <a:pt x="124572" y="107049"/>
                  </a:lnTo>
                  <a:lnTo>
                    <a:pt x="174544" y="115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36653" y="1189720"/>
              <a:ext cx="93813" cy="178985"/>
            </a:xfrm>
            <a:custGeom>
              <a:avLst/>
              <a:gdLst/>
              <a:ahLst/>
              <a:cxnLst/>
              <a:rect l="0" t="0" r="0" b="0"/>
              <a:pathLst>
                <a:path w="93813" h="178985">
                  <a:moveTo>
                    <a:pt x="74331" y="0"/>
                  </a:moveTo>
                  <a:lnTo>
                    <a:pt x="43049" y="9575"/>
                  </a:lnTo>
                  <a:lnTo>
                    <a:pt x="4643" y="39403"/>
                  </a:lnTo>
                  <a:lnTo>
                    <a:pt x="966" y="47326"/>
                  </a:lnTo>
                  <a:lnTo>
                    <a:pt x="0" y="65487"/>
                  </a:lnTo>
                  <a:lnTo>
                    <a:pt x="3720" y="74074"/>
                  </a:lnTo>
                  <a:lnTo>
                    <a:pt x="17212" y="89853"/>
                  </a:lnTo>
                  <a:lnTo>
                    <a:pt x="61705" y="110642"/>
                  </a:lnTo>
                  <a:lnTo>
                    <a:pt x="83927" y="118584"/>
                  </a:lnTo>
                  <a:lnTo>
                    <a:pt x="90087" y="125849"/>
                  </a:lnTo>
                  <a:lnTo>
                    <a:pt x="93024" y="135372"/>
                  </a:lnTo>
                  <a:lnTo>
                    <a:pt x="93812" y="146400"/>
                  </a:lnTo>
                  <a:lnTo>
                    <a:pt x="90828" y="154922"/>
                  </a:lnTo>
                  <a:lnTo>
                    <a:pt x="78153" y="167510"/>
                  </a:lnTo>
                  <a:lnTo>
                    <a:pt x="57702" y="173885"/>
                  </a:lnTo>
                  <a:lnTo>
                    <a:pt x="63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78496" y="1214866"/>
              <a:ext cx="111474" cy="135388"/>
            </a:xfrm>
            <a:custGeom>
              <a:avLst/>
              <a:gdLst/>
              <a:ahLst/>
              <a:cxnLst/>
              <a:rect l="0" t="0" r="0" b="0"/>
              <a:pathLst>
                <a:path w="111474" h="135388">
                  <a:moveTo>
                    <a:pt x="16716" y="69610"/>
                  </a:moveTo>
                  <a:lnTo>
                    <a:pt x="40763" y="60035"/>
                  </a:lnTo>
                  <a:lnTo>
                    <a:pt x="81898" y="30207"/>
                  </a:lnTo>
                  <a:lnTo>
                    <a:pt x="85907" y="23454"/>
                  </a:lnTo>
                  <a:lnTo>
                    <a:pt x="86240" y="16613"/>
                  </a:lnTo>
                  <a:lnTo>
                    <a:pt x="84122" y="9712"/>
                  </a:lnTo>
                  <a:lnTo>
                    <a:pt x="78031" y="5112"/>
                  </a:lnTo>
                  <a:lnTo>
                    <a:pt x="58785" y="0"/>
                  </a:lnTo>
                  <a:lnTo>
                    <a:pt x="49441" y="977"/>
                  </a:lnTo>
                  <a:lnTo>
                    <a:pt x="32820" y="8301"/>
                  </a:lnTo>
                  <a:lnTo>
                    <a:pt x="10309" y="25578"/>
                  </a:lnTo>
                  <a:lnTo>
                    <a:pt x="2170" y="44971"/>
                  </a:lnTo>
                  <a:lnTo>
                    <a:pt x="0" y="56694"/>
                  </a:lnTo>
                  <a:lnTo>
                    <a:pt x="3827" y="75958"/>
                  </a:lnTo>
                  <a:lnTo>
                    <a:pt x="25349" y="112978"/>
                  </a:lnTo>
                  <a:lnTo>
                    <a:pt x="41610" y="127099"/>
                  </a:lnTo>
                  <a:lnTo>
                    <a:pt x="50859" y="132503"/>
                  </a:lnTo>
                  <a:lnTo>
                    <a:pt x="70495" y="135387"/>
                  </a:lnTo>
                  <a:lnTo>
                    <a:pt x="88581" y="132770"/>
                  </a:lnTo>
                  <a:lnTo>
                    <a:pt x="111473" y="122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65570" y="1200248"/>
              <a:ext cx="103031" cy="189514"/>
            </a:xfrm>
            <a:custGeom>
              <a:avLst/>
              <a:gdLst/>
              <a:ahLst/>
              <a:cxnLst/>
              <a:rect l="0" t="0" r="0" b="0"/>
              <a:pathLst>
                <a:path w="103031" h="189514">
                  <a:moveTo>
                    <a:pt x="61269" y="0"/>
                  </a:moveTo>
                  <a:lnTo>
                    <a:pt x="2706" y="49498"/>
                  </a:lnTo>
                  <a:lnTo>
                    <a:pt x="0" y="56396"/>
                  </a:lnTo>
                  <a:lnTo>
                    <a:pt x="536" y="63334"/>
                  </a:lnTo>
                  <a:lnTo>
                    <a:pt x="3233" y="70298"/>
                  </a:lnTo>
                  <a:lnTo>
                    <a:pt x="15588" y="81157"/>
                  </a:lnTo>
                  <a:lnTo>
                    <a:pt x="72409" y="105016"/>
                  </a:lnTo>
                  <a:lnTo>
                    <a:pt x="82733" y="108615"/>
                  </a:lnTo>
                  <a:lnTo>
                    <a:pt x="97325" y="121973"/>
                  </a:lnTo>
                  <a:lnTo>
                    <a:pt x="102854" y="130448"/>
                  </a:lnTo>
                  <a:lnTo>
                    <a:pt x="103030" y="137269"/>
                  </a:lnTo>
                  <a:lnTo>
                    <a:pt x="99638" y="142985"/>
                  </a:lnTo>
                  <a:lnTo>
                    <a:pt x="57821" y="176402"/>
                  </a:lnTo>
                  <a:lnTo>
                    <a:pt x="2968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53181" y="1389761"/>
              <a:ext cx="13548" cy="94758"/>
            </a:xfrm>
            <a:custGeom>
              <a:avLst/>
              <a:gdLst/>
              <a:ahLst/>
              <a:cxnLst/>
              <a:rect l="0" t="0" r="0" b="0"/>
              <a:pathLst>
                <a:path w="13548" h="94758">
                  <a:moveTo>
                    <a:pt x="0" y="0"/>
                  </a:moveTo>
                  <a:lnTo>
                    <a:pt x="11178" y="16768"/>
                  </a:lnTo>
                  <a:lnTo>
                    <a:pt x="13547" y="37478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74321" y="107390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8333"/>
                  </a:lnTo>
                  <a:lnTo>
                    <a:pt x="11453" y="207571"/>
                  </a:lnTo>
                  <a:lnTo>
                    <a:pt x="18211" y="245556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79564" y="122130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9" y="0"/>
                  </a:lnTo>
                  <a:lnTo>
                    <a:pt x="86011" y="5589"/>
                  </a:lnTo>
                  <a:lnTo>
                    <a:pt x="2660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91598" y="1052849"/>
              <a:ext cx="303864" cy="284275"/>
            </a:xfrm>
            <a:custGeom>
              <a:avLst/>
              <a:gdLst/>
              <a:ahLst/>
              <a:cxnLst/>
              <a:rect l="0" t="0" r="0" b="0"/>
              <a:pathLst>
                <a:path w="303864" h="284275">
                  <a:moveTo>
                    <a:pt x="9065" y="0"/>
                  </a:moveTo>
                  <a:lnTo>
                    <a:pt x="0" y="58617"/>
                  </a:lnTo>
                  <a:lnTo>
                    <a:pt x="7231" y="121197"/>
                  </a:lnTo>
                  <a:lnTo>
                    <a:pt x="16580" y="171351"/>
                  </a:lnTo>
                  <a:lnTo>
                    <a:pt x="27101" y="230813"/>
                  </a:lnTo>
                  <a:lnTo>
                    <a:pt x="28779" y="249983"/>
                  </a:lnTo>
                  <a:lnTo>
                    <a:pt x="29227" y="248543"/>
                  </a:lnTo>
                  <a:lnTo>
                    <a:pt x="35534" y="218201"/>
                  </a:lnTo>
                  <a:lnTo>
                    <a:pt x="47735" y="201874"/>
                  </a:lnTo>
                  <a:lnTo>
                    <a:pt x="64856" y="187988"/>
                  </a:lnTo>
                  <a:lnTo>
                    <a:pt x="84164" y="177917"/>
                  </a:lnTo>
                  <a:lnTo>
                    <a:pt x="93056" y="177103"/>
                  </a:lnTo>
                  <a:lnTo>
                    <a:pt x="109175" y="182438"/>
                  </a:lnTo>
                  <a:lnTo>
                    <a:pt x="131404" y="198595"/>
                  </a:lnTo>
                  <a:lnTo>
                    <a:pt x="142596" y="217726"/>
                  </a:lnTo>
                  <a:lnTo>
                    <a:pt x="159314" y="262547"/>
                  </a:lnTo>
                  <a:lnTo>
                    <a:pt x="163043" y="265108"/>
                  </a:lnTo>
                  <a:lnTo>
                    <a:pt x="166700" y="262137"/>
                  </a:lnTo>
                  <a:lnTo>
                    <a:pt x="186562" y="229335"/>
                  </a:lnTo>
                  <a:lnTo>
                    <a:pt x="202596" y="215791"/>
                  </a:lnTo>
                  <a:lnTo>
                    <a:pt x="258982" y="186852"/>
                  </a:lnTo>
                  <a:lnTo>
                    <a:pt x="266924" y="180720"/>
                  </a:lnTo>
                  <a:lnTo>
                    <a:pt x="271048" y="171953"/>
                  </a:lnTo>
                  <a:lnTo>
                    <a:pt x="272511" y="149733"/>
                  </a:lnTo>
                  <a:lnTo>
                    <a:pt x="268924" y="140766"/>
                  </a:lnTo>
                  <a:lnTo>
                    <a:pt x="255579" y="127684"/>
                  </a:lnTo>
                  <a:lnTo>
                    <a:pt x="234830" y="124209"/>
                  </a:lnTo>
                  <a:lnTo>
                    <a:pt x="222747" y="124920"/>
                  </a:lnTo>
                  <a:lnTo>
                    <a:pt x="203080" y="135069"/>
                  </a:lnTo>
                  <a:lnTo>
                    <a:pt x="194561" y="142688"/>
                  </a:lnTo>
                  <a:lnTo>
                    <a:pt x="185094" y="163633"/>
                  </a:lnTo>
                  <a:lnTo>
                    <a:pt x="182057" y="188539"/>
                  </a:lnTo>
                  <a:lnTo>
                    <a:pt x="188094" y="227699"/>
                  </a:lnTo>
                  <a:lnTo>
                    <a:pt x="198208" y="250938"/>
                  </a:lnTo>
                  <a:lnTo>
                    <a:pt x="222645" y="278163"/>
                  </a:lnTo>
                  <a:lnTo>
                    <a:pt x="233340" y="282538"/>
                  </a:lnTo>
                  <a:lnTo>
                    <a:pt x="277887" y="284274"/>
                  </a:lnTo>
                  <a:lnTo>
                    <a:pt x="30386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41899" y="1228695"/>
              <a:ext cx="103544" cy="129975"/>
            </a:xfrm>
            <a:custGeom>
              <a:avLst/>
              <a:gdLst/>
              <a:ahLst/>
              <a:cxnLst/>
              <a:rect l="0" t="0" r="0" b="0"/>
              <a:pathLst>
                <a:path w="103544" h="129975">
                  <a:moveTo>
                    <a:pt x="90474" y="34724"/>
                  </a:moveTo>
                  <a:lnTo>
                    <a:pt x="96063" y="17957"/>
                  </a:lnTo>
                  <a:lnTo>
                    <a:pt x="94200" y="11847"/>
                  </a:lnTo>
                  <a:lnTo>
                    <a:pt x="89448" y="6605"/>
                  </a:lnTo>
                  <a:lnTo>
                    <a:pt x="82771" y="1940"/>
                  </a:lnTo>
                  <a:lnTo>
                    <a:pt x="74810" y="0"/>
                  </a:lnTo>
                  <a:lnTo>
                    <a:pt x="56606" y="964"/>
                  </a:lnTo>
                  <a:lnTo>
                    <a:pt x="39936" y="8411"/>
                  </a:lnTo>
                  <a:lnTo>
                    <a:pt x="24729" y="20690"/>
                  </a:lnTo>
                  <a:lnTo>
                    <a:pt x="10171" y="37845"/>
                  </a:lnTo>
                  <a:lnTo>
                    <a:pt x="2141" y="60288"/>
                  </a:lnTo>
                  <a:lnTo>
                    <a:pt x="0" y="72824"/>
                  </a:lnTo>
                  <a:lnTo>
                    <a:pt x="3860" y="92991"/>
                  </a:lnTo>
                  <a:lnTo>
                    <a:pt x="19187" y="117499"/>
                  </a:lnTo>
                  <a:lnTo>
                    <a:pt x="25402" y="125003"/>
                  </a:lnTo>
                  <a:lnTo>
                    <a:pt x="33054" y="128835"/>
                  </a:lnTo>
                  <a:lnTo>
                    <a:pt x="50916" y="129974"/>
                  </a:lnTo>
                  <a:lnTo>
                    <a:pt x="80703" y="118448"/>
                  </a:lnTo>
                  <a:lnTo>
                    <a:pt x="95100" y="103520"/>
                  </a:lnTo>
                  <a:lnTo>
                    <a:pt x="100577" y="94626"/>
                  </a:lnTo>
                  <a:lnTo>
                    <a:pt x="103543" y="72266"/>
                  </a:lnTo>
                  <a:lnTo>
                    <a:pt x="99792" y="49070"/>
                  </a:lnTo>
                  <a:lnTo>
                    <a:pt x="79945" y="13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37658" y="1073906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8405" y="167602"/>
                  </a:lnTo>
                  <a:lnTo>
                    <a:pt x="21330" y="226606"/>
                  </a:lnTo>
                  <a:lnTo>
                    <a:pt x="39018" y="284999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53430" y="120024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62481" y="21057"/>
                  </a:lnTo>
                  <a:lnTo>
                    <a:pt x="108307" y="13822"/>
                  </a:lnTo>
                  <a:lnTo>
                    <a:pt x="52546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64000" y="1063378"/>
              <a:ext cx="263213" cy="326384"/>
            </a:xfrm>
            <a:custGeom>
              <a:avLst/>
              <a:gdLst/>
              <a:ahLst/>
              <a:cxnLst/>
              <a:rect l="0" t="0" r="0" b="0"/>
              <a:pathLst>
                <a:path w="263213" h="326384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7958" y="171350"/>
                  </a:lnTo>
                  <a:lnTo>
                    <a:pt x="31667" y="230812"/>
                  </a:lnTo>
                  <a:lnTo>
                    <a:pt x="40050" y="287618"/>
                  </a:lnTo>
                  <a:lnTo>
                    <a:pt x="39568" y="292351"/>
                  </a:lnTo>
                  <a:lnTo>
                    <a:pt x="38077" y="290827"/>
                  </a:lnTo>
                  <a:lnTo>
                    <a:pt x="34471" y="276655"/>
                  </a:lnTo>
                  <a:lnTo>
                    <a:pt x="35274" y="229430"/>
                  </a:lnTo>
                  <a:lnTo>
                    <a:pt x="37554" y="216124"/>
                  </a:lnTo>
                  <a:lnTo>
                    <a:pt x="42584" y="206084"/>
                  </a:lnTo>
                  <a:lnTo>
                    <a:pt x="57530" y="191808"/>
                  </a:lnTo>
                  <a:lnTo>
                    <a:pt x="65260" y="189873"/>
                  </a:lnTo>
                  <a:lnTo>
                    <a:pt x="72752" y="190923"/>
                  </a:lnTo>
                  <a:lnTo>
                    <a:pt x="80087" y="193962"/>
                  </a:lnTo>
                  <a:lnTo>
                    <a:pt x="94476" y="209818"/>
                  </a:lnTo>
                  <a:lnTo>
                    <a:pt x="121409" y="263113"/>
                  </a:lnTo>
                  <a:lnTo>
                    <a:pt x="129219" y="284225"/>
                  </a:lnTo>
                  <a:lnTo>
                    <a:pt x="134109" y="288919"/>
                  </a:lnTo>
                  <a:lnTo>
                    <a:pt x="139709" y="289709"/>
                  </a:lnTo>
                  <a:lnTo>
                    <a:pt x="161888" y="279642"/>
                  </a:lnTo>
                  <a:lnTo>
                    <a:pt x="221446" y="253202"/>
                  </a:lnTo>
                  <a:lnTo>
                    <a:pt x="231859" y="249520"/>
                  </a:lnTo>
                  <a:lnTo>
                    <a:pt x="246547" y="236070"/>
                  </a:lnTo>
                  <a:lnTo>
                    <a:pt x="252102" y="227570"/>
                  </a:lnTo>
                  <a:lnTo>
                    <a:pt x="255155" y="208767"/>
                  </a:lnTo>
                  <a:lnTo>
                    <a:pt x="254331" y="198839"/>
                  </a:lnTo>
                  <a:lnTo>
                    <a:pt x="250273" y="191051"/>
                  </a:lnTo>
                  <a:lnTo>
                    <a:pt x="236404" y="179278"/>
                  </a:lnTo>
                  <a:lnTo>
                    <a:pt x="203277" y="171662"/>
                  </a:lnTo>
                  <a:lnTo>
                    <a:pt x="183542" y="176120"/>
                  </a:lnTo>
                  <a:lnTo>
                    <a:pt x="175004" y="180584"/>
                  </a:lnTo>
                  <a:lnTo>
                    <a:pt x="162397" y="194903"/>
                  </a:lnTo>
                  <a:lnTo>
                    <a:pt x="157398" y="203635"/>
                  </a:lnTo>
                  <a:lnTo>
                    <a:pt x="154962" y="222695"/>
                  </a:lnTo>
                  <a:lnTo>
                    <a:pt x="158949" y="242865"/>
                  </a:lnTo>
                  <a:lnTo>
                    <a:pt x="187062" y="294891"/>
                  </a:lnTo>
                  <a:lnTo>
                    <a:pt x="203631" y="309657"/>
                  </a:lnTo>
                  <a:lnTo>
                    <a:pt x="222694" y="318949"/>
                  </a:lnTo>
                  <a:lnTo>
                    <a:pt x="26321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93921" y="1252891"/>
              <a:ext cx="154391" cy="133705"/>
            </a:xfrm>
            <a:custGeom>
              <a:avLst/>
              <a:gdLst/>
              <a:ahLst/>
              <a:cxnLst/>
              <a:rect l="0" t="0" r="0" b="0"/>
              <a:pathLst>
                <a:path w="154391" h="133705">
                  <a:moveTo>
                    <a:pt x="17519" y="52642"/>
                  </a:moveTo>
                  <a:lnTo>
                    <a:pt x="25853" y="90120"/>
                  </a:lnTo>
                  <a:lnTo>
                    <a:pt x="29412" y="112583"/>
                  </a:lnTo>
                  <a:lnTo>
                    <a:pt x="39890" y="133704"/>
                  </a:lnTo>
                  <a:lnTo>
                    <a:pt x="38282" y="133589"/>
                  </a:lnTo>
                  <a:lnTo>
                    <a:pt x="34871" y="131173"/>
                  </a:lnTo>
                  <a:lnTo>
                    <a:pt x="4423" y="69263"/>
                  </a:lnTo>
                  <a:lnTo>
                    <a:pt x="0" y="45601"/>
                  </a:lnTo>
                  <a:lnTo>
                    <a:pt x="2330" y="35080"/>
                  </a:lnTo>
                  <a:lnTo>
                    <a:pt x="14278" y="17151"/>
                  </a:lnTo>
                  <a:lnTo>
                    <a:pt x="34406" y="7622"/>
                  </a:lnTo>
                  <a:lnTo>
                    <a:pt x="91045" y="1505"/>
                  </a:lnTo>
                  <a:lnTo>
                    <a:pt x="1543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93598" y="1257633"/>
              <a:ext cx="196911" cy="184772"/>
            </a:xfrm>
            <a:custGeom>
              <a:avLst/>
              <a:gdLst/>
              <a:ahLst/>
              <a:cxnLst/>
              <a:rect l="0" t="0" r="0" b="0"/>
              <a:pathLst>
                <a:path w="196911" h="184772">
                  <a:moveTo>
                    <a:pt x="112682" y="90014"/>
                  </a:moveTo>
                  <a:lnTo>
                    <a:pt x="112682" y="67657"/>
                  </a:lnTo>
                  <a:lnTo>
                    <a:pt x="101503" y="36987"/>
                  </a:lnTo>
                  <a:lnTo>
                    <a:pt x="83373" y="11261"/>
                  </a:lnTo>
                  <a:lnTo>
                    <a:pt x="63781" y="2371"/>
                  </a:lnTo>
                  <a:lnTo>
                    <a:pt x="52005" y="0"/>
                  </a:lnTo>
                  <a:lnTo>
                    <a:pt x="41815" y="759"/>
                  </a:lnTo>
                  <a:lnTo>
                    <a:pt x="24254" y="7841"/>
                  </a:lnTo>
                  <a:lnTo>
                    <a:pt x="11769" y="21907"/>
                  </a:lnTo>
                  <a:lnTo>
                    <a:pt x="3491" y="41027"/>
                  </a:lnTo>
                  <a:lnTo>
                    <a:pt x="0" y="76929"/>
                  </a:lnTo>
                  <a:lnTo>
                    <a:pt x="11781" y="131792"/>
                  </a:lnTo>
                  <a:lnTo>
                    <a:pt x="17338" y="140093"/>
                  </a:lnTo>
                  <a:lnTo>
                    <a:pt x="32872" y="152436"/>
                  </a:lnTo>
                  <a:lnTo>
                    <a:pt x="51475" y="155582"/>
                  </a:lnTo>
                  <a:lnTo>
                    <a:pt x="61349" y="154783"/>
                  </a:lnTo>
                  <a:lnTo>
                    <a:pt x="78559" y="144537"/>
                  </a:lnTo>
                  <a:lnTo>
                    <a:pt x="86423" y="136891"/>
                  </a:lnTo>
                  <a:lnTo>
                    <a:pt x="95162" y="115918"/>
                  </a:lnTo>
                  <a:lnTo>
                    <a:pt x="97492" y="103774"/>
                  </a:lnTo>
                  <a:lnTo>
                    <a:pt x="100216" y="99187"/>
                  </a:lnTo>
                  <a:lnTo>
                    <a:pt x="103201" y="99639"/>
                  </a:lnTo>
                  <a:lnTo>
                    <a:pt x="155464" y="156095"/>
                  </a:lnTo>
                  <a:lnTo>
                    <a:pt x="182700" y="178413"/>
                  </a:lnTo>
                  <a:lnTo>
                    <a:pt x="196910" y="184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90507" y="1126549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6666"/>
                  </a:lnTo>
                  <a:lnTo>
                    <a:pt x="18670" y="217448"/>
                  </a:lnTo>
                  <a:lnTo>
                    <a:pt x="20350" y="255892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86659" y="1273948"/>
              <a:ext cx="137112" cy="156347"/>
            </a:xfrm>
            <a:custGeom>
              <a:avLst/>
              <a:gdLst/>
              <a:ahLst/>
              <a:cxnLst/>
              <a:rect l="0" t="0" r="0" b="0"/>
              <a:pathLst>
                <a:path w="137112" h="156347">
                  <a:moveTo>
                    <a:pt x="103890" y="0"/>
                  </a:moveTo>
                  <a:lnTo>
                    <a:pt x="41798" y="5589"/>
                  </a:lnTo>
                  <a:lnTo>
                    <a:pt x="9453" y="20243"/>
                  </a:lnTo>
                  <a:lnTo>
                    <a:pt x="3498" y="27533"/>
                  </a:lnTo>
                  <a:lnTo>
                    <a:pt x="697" y="35903"/>
                  </a:lnTo>
                  <a:lnTo>
                    <a:pt x="0" y="44992"/>
                  </a:lnTo>
                  <a:lnTo>
                    <a:pt x="4214" y="52222"/>
                  </a:lnTo>
                  <a:lnTo>
                    <a:pt x="21375" y="63374"/>
                  </a:lnTo>
                  <a:lnTo>
                    <a:pt x="80863" y="75459"/>
                  </a:lnTo>
                  <a:lnTo>
                    <a:pt x="101845" y="82670"/>
                  </a:lnTo>
                  <a:lnTo>
                    <a:pt x="118969" y="93674"/>
                  </a:lnTo>
                  <a:lnTo>
                    <a:pt x="131259" y="109483"/>
                  </a:lnTo>
                  <a:lnTo>
                    <a:pt x="136174" y="118612"/>
                  </a:lnTo>
                  <a:lnTo>
                    <a:pt x="137111" y="128208"/>
                  </a:lnTo>
                  <a:lnTo>
                    <a:pt x="131913" y="148228"/>
                  </a:lnTo>
                  <a:lnTo>
                    <a:pt x="126082" y="153801"/>
                  </a:lnTo>
                  <a:lnTo>
                    <a:pt x="118685" y="156346"/>
                  </a:lnTo>
                  <a:lnTo>
                    <a:pt x="101107" y="156055"/>
                  </a:lnTo>
                  <a:lnTo>
                    <a:pt x="4071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51229" y="1305533"/>
              <a:ext cx="140827" cy="140165"/>
            </a:xfrm>
            <a:custGeom>
              <a:avLst/>
              <a:gdLst/>
              <a:ahLst/>
              <a:cxnLst/>
              <a:rect l="0" t="0" r="0" b="0"/>
              <a:pathLst>
                <a:path w="140827" h="140165">
                  <a:moveTo>
                    <a:pt x="76190" y="0"/>
                  </a:moveTo>
                  <a:lnTo>
                    <a:pt x="33499" y="14573"/>
                  </a:lnTo>
                  <a:lnTo>
                    <a:pt x="23163" y="20244"/>
                  </a:lnTo>
                  <a:lnTo>
                    <a:pt x="8559" y="35904"/>
                  </a:lnTo>
                  <a:lnTo>
                    <a:pt x="3027" y="44993"/>
                  </a:lnTo>
                  <a:lnTo>
                    <a:pt x="0" y="64451"/>
                  </a:lnTo>
                  <a:lnTo>
                    <a:pt x="830" y="74553"/>
                  </a:lnTo>
                  <a:lnTo>
                    <a:pt x="7992" y="92016"/>
                  </a:lnTo>
                  <a:lnTo>
                    <a:pt x="31653" y="122291"/>
                  </a:lnTo>
                  <a:lnTo>
                    <a:pt x="57535" y="138140"/>
                  </a:lnTo>
                  <a:lnTo>
                    <a:pt x="80377" y="140164"/>
                  </a:lnTo>
                  <a:lnTo>
                    <a:pt x="103787" y="135995"/>
                  </a:lnTo>
                  <a:lnTo>
                    <a:pt x="121991" y="126343"/>
                  </a:lnTo>
                  <a:lnTo>
                    <a:pt x="134761" y="108015"/>
                  </a:lnTo>
                  <a:lnTo>
                    <a:pt x="139804" y="96577"/>
                  </a:lnTo>
                  <a:lnTo>
                    <a:pt x="140826" y="85442"/>
                  </a:lnTo>
                  <a:lnTo>
                    <a:pt x="135723" y="63710"/>
                  </a:lnTo>
                  <a:lnTo>
                    <a:pt x="125656" y="48593"/>
                  </a:lnTo>
                  <a:lnTo>
                    <a:pt x="107776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79799" y="1316062"/>
              <a:ext cx="26647" cy="126343"/>
            </a:xfrm>
            <a:custGeom>
              <a:avLst/>
              <a:gdLst/>
              <a:ahLst/>
              <a:cxnLst/>
              <a:rect l="0" t="0" r="0" b="0"/>
              <a:pathLst>
                <a:path w="26647" h="126343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8" y="90659"/>
                  </a:lnTo>
                  <a:lnTo>
                    <a:pt x="2664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85389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59088" y="1339266"/>
              <a:ext cx="140759" cy="134724"/>
            </a:xfrm>
            <a:custGeom>
              <a:avLst/>
              <a:gdLst/>
              <a:ahLst/>
              <a:cxnLst/>
              <a:rect l="0" t="0" r="0" b="0"/>
              <a:pathLst>
                <a:path w="140759" h="134724">
                  <a:moveTo>
                    <a:pt x="0" y="8381"/>
                  </a:moveTo>
                  <a:lnTo>
                    <a:pt x="23719" y="66998"/>
                  </a:lnTo>
                  <a:lnTo>
                    <a:pt x="29255" y="107377"/>
                  </a:lnTo>
                  <a:lnTo>
                    <a:pt x="27692" y="114153"/>
                  </a:lnTo>
                  <a:lnTo>
                    <a:pt x="24311" y="116330"/>
                  </a:lnTo>
                  <a:lnTo>
                    <a:pt x="19717" y="115442"/>
                  </a:lnTo>
                  <a:lnTo>
                    <a:pt x="11493" y="101977"/>
                  </a:lnTo>
                  <a:lnTo>
                    <a:pt x="7662" y="91836"/>
                  </a:lnTo>
                  <a:lnTo>
                    <a:pt x="7859" y="49616"/>
                  </a:lnTo>
                  <a:lnTo>
                    <a:pt x="20916" y="11240"/>
                  </a:lnTo>
                  <a:lnTo>
                    <a:pt x="27982" y="4438"/>
                  </a:lnTo>
                  <a:lnTo>
                    <a:pt x="36203" y="1073"/>
                  </a:lnTo>
                  <a:lnTo>
                    <a:pt x="45192" y="0"/>
                  </a:lnTo>
                  <a:lnTo>
                    <a:pt x="80201" y="9667"/>
                  </a:lnTo>
                  <a:lnTo>
                    <a:pt x="100376" y="24161"/>
                  </a:lnTo>
                  <a:lnTo>
                    <a:pt x="115971" y="42300"/>
                  </a:lnTo>
                  <a:lnTo>
                    <a:pt x="139476" y="92917"/>
                  </a:lnTo>
                  <a:lnTo>
                    <a:pt x="140758" y="110683"/>
                  </a:lnTo>
                  <a:lnTo>
                    <a:pt x="136871" y="134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10519" y="1321001"/>
              <a:ext cx="122311" cy="145522"/>
            </a:xfrm>
            <a:custGeom>
              <a:avLst/>
              <a:gdLst/>
              <a:ahLst/>
              <a:cxnLst/>
              <a:rect l="0" t="0" r="0" b="0"/>
              <a:pathLst>
                <a:path w="122311" h="145522">
                  <a:moveTo>
                    <a:pt x="101253" y="5589"/>
                  </a:moveTo>
                  <a:lnTo>
                    <a:pt x="84485" y="0"/>
                  </a:lnTo>
                  <a:lnTo>
                    <a:pt x="66894" y="375"/>
                  </a:lnTo>
                  <a:lnTo>
                    <a:pt x="48547" y="5612"/>
                  </a:lnTo>
                  <a:lnTo>
                    <a:pt x="10460" y="34593"/>
                  </a:lnTo>
                  <a:lnTo>
                    <a:pt x="2409" y="54354"/>
                  </a:lnTo>
                  <a:lnTo>
                    <a:pt x="0" y="77565"/>
                  </a:lnTo>
                  <a:lnTo>
                    <a:pt x="2829" y="99580"/>
                  </a:lnTo>
                  <a:lnTo>
                    <a:pt x="14225" y="117943"/>
                  </a:lnTo>
                  <a:lnTo>
                    <a:pt x="30988" y="132733"/>
                  </a:lnTo>
                  <a:lnTo>
                    <a:pt x="50137" y="143206"/>
                  </a:lnTo>
                  <a:lnTo>
                    <a:pt x="73465" y="145521"/>
                  </a:lnTo>
                  <a:lnTo>
                    <a:pt x="122310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85471" y="1305533"/>
              <a:ext cx="84230" cy="120557"/>
            </a:xfrm>
            <a:custGeom>
              <a:avLst/>
              <a:gdLst/>
              <a:ahLst/>
              <a:cxnLst/>
              <a:rect l="0" t="0" r="0" b="0"/>
              <a:pathLst>
                <a:path w="84230" h="120557">
                  <a:moveTo>
                    <a:pt x="0" y="73700"/>
                  </a:moveTo>
                  <a:lnTo>
                    <a:pt x="15619" y="120556"/>
                  </a:lnTo>
                  <a:lnTo>
                    <a:pt x="2597" y="69009"/>
                  </a:lnTo>
                  <a:lnTo>
                    <a:pt x="3494" y="44709"/>
                  </a:lnTo>
                  <a:lnTo>
                    <a:pt x="11692" y="22210"/>
                  </a:lnTo>
                  <a:lnTo>
                    <a:pt x="19493" y="14807"/>
                  </a:lnTo>
                  <a:lnTo>
                    <a:pt x="40640" y="6581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20040" y="1319159"/>
              <a:ext cx="116611" cy="144303"/>
            </a:xfrm>
            <a:custGeom>
              <a:avLst/>
              <a:gdLst/>
              <a:ahLst/>
              <a:cxnLst/>
              <a:rect l="0" t="0" r="0" b="0"/>
              <a:pathLst>
                <a:path w="116611" h="144303">
                  <a:moveTo>
                    <a:pt x="44416" y="81131"/>
                  </a:moveTo>
                  <a:lnTo>
                    <a:pt x="66772" y="81131"/>
                  </a:lnTo>
                  <a:lnTo>
                    <a:pt x="83987" y="74892"/>
                  </a:lnTo>
                  <a:lnTo>
                    <a:pt x="114103" y="51822"/>
                  </a:lnTo>
                  <a:lnTo>
                    <a:pt x="116610" y="44044"/>
                  </a:lnTo>
                  <a:lnTo>
                    <a:pt x="113157" y="26043"/>
                  </a:lnTo>
                  <a:lnTo>
                    <a:pt x="107791" y="18669"/>
                  </a:lnTo>
                  <a:lnTo>
                    <a:pt x="92470" y="7357"/>
                  </a:lnTo>
                  <a:lnTo>
                    <a:pt x="58524" y="0"/>
                  </a:lnTo>
                  <a:lnTo>
                    <a:pt x="35478" y="4519"/>
                  </a:lnTo>
                  <a:lnTo>
                    <a:pt x="24419" y="8999"/>
                  </a:lnTo>
                  <a:lnTo>
                    <a:pt x="9012" y="23336"/>
                  </a:lnTo>
                  <a:lnTo>
                    <a:pt x="3266" y="32072"/>
                  </a:lnTo>
                  <a:lnTo>
                    <a:pt x="0" y="51138"/>
                  </a:lnTo>
                  <a:lnTo>
                    <a:pt x="7436" y="91974"/>
                  </a:lnTo>
                  <a:lnTo>
                    <a:pt x="19791" y="109737"/>
                  </a:lnTo>
                  <a:lnTo>
                    <a:pt x="36981" y="124260"/>
                  </a:lnTo>
                  <a:lnTo>
                    <a:pt x="66389" y="137844"/>
                  </a:lnTo>
                  <a:lnTo>
                    <a:pt x="107587" y="144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83625" y="1322187"/>
              <a:ext cx="175629" cy="141275"/>
            </a:xfrm>
            <a:custGeom>
              <a:avLst/>
              <a:gdLst/>
              <a:ahLst/>
              <a:cxnLst/>
              <a:rect l="0" t="0" r="0" b="0"/>
              <a:pathLst>
                <a:path w="175629" h="141275">
                  <a:moveTo>
                    <a:pt x="101929" y="67574"/>
                  </a:moveTo>
                  <a:lnTo>
                    <a:pt x="101930" y="45217"/>
                  </a:lnTo>
                  <a:lnTo>
                    <a:pt x="90751" y="14547"/>
                  </a:lnTo>
                  <a:lnTo>
                    <a:pt x="82779" y="7656"/>
                  </a:lnTo>
                  <a:lnTo>
                    <a:pt x="61443" y="0"/>
                  </a:lnTo>
                  <a:lnTo>
                    <a:pt x="39482" y="2836"/>
                  </a:lnTo>
                  <a:lnTo>
                    <a:pt x="28712" y="6868"/>
                  </a:lnTo>
                  <a:lnTo>
                    <a:pt x="13626" y="20707"/>
                  </a:lnTo>
                  <a:lnTo>
                    <a:pt x="7966" y="29310"/>
                  </a:lnTo>
                  <a:lnTo>
                    <a:pt x="0" y="63776"/>
                  </a:lnTo>
                  <a:lnTo>
                    <a:pt x="4375" y="86943"/>
                  </a:lnTo>
                  <a:lnTo>
                    <a:pt x="19992" y="116597"/>
                  </a:lnTo>
                  <a:lnTo>
                    <a:pt x="26247" y="124823"/>
                  </a:lnTo>
                  <a:lnTo>
                    <a:pt x="45676" y="133962"/>
                  </a:lnTo>
                  <a:lnTo>
                    <a:pt x="57408" y="136399"/>
                  </a:lnTo>
                  <a:lnTo>
                    <a:pt x="67569" y="134515"/>
                  </a:lnTo>
                  <a:lnTo>
                    <a:pt x="85099" y="123062"/>
                  </a:lnTo>
                  <a:lnTo>
                    <a:pt x="94449" y="103154"/>
                  </a:lnTo>
                  <a:lnTo>
                    <a:pt x="96942" y="91294"/>
                  </a:lnTo>
                  <a:lnTo>
                    <a:pt x="100945" y="86897"/>
                  </a:lnTo>
                  <a:lnTo>
                    <a:pt x="105952" y="87475"/>
                  </a:lnTo>
                  <a:lnTo>
                    <a:pt x="162085" y="135278"/>
                  </a:lnTo>
                  <a:lnTo>
                    <a:pt x="175628" y="141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90641" y="1316062"/>
              <a:ext cx="116096" cy="165368"/>
            </a:xfrm>
            <a:custGeom>
              <a:avLst/>
              <a:gdLst/>
              <a:ahLst/>
              <a:cxnLst/>
              <a:rect l="0" t="0" r="0" b="0"/>
              <a:pathLst>
                <a:path w="116096" h="165368">
                  <a:moveTo>
                    <a:pt x="84426" y="0"/>
                  </a:moveTo>
                  <a:lnTo>
                    <a:pt x="41734" y="3119"/>
                  </a:lnTo>
                  <a:lnTo>
                    <a:pt x="22169" y="9575"/>
                  </a:lnTo>
                  <a:lnTo>
                    <a:pt x="5674" y="20243"/>
                  </a:lnTo>
                  <a:lnTo>
                    <a:pt x="1509" y="27533"/>
                  </a:lnTo>
                  <a:lnTo>
                    <a:pt x="0" y="44992"/>
                  </a:lnTo>
                  <a:lnTo>
                    <a:pt x="3576" y="52222"/>
                  </a:lnTo>
                  <a:lnTo>
                    <a:pt x="16907" y="63374"/>
                  </a:lnTo>
                  <a:lnTo>
                    <a:pt x="72516" y="92126"/>
                  </a:lnTo>
                  <a:lnTo>
                    <a:pt x="101955" y="107625"/>
                  </a:lnTo>
                  <a:lnTo>
                    <a:pt x="110149" y="113864"/>
                  </a:lnTo>
                  <a:lnTo>
                    <a:pt x="114444" y="121533"/>
                  </a:lnTo>
                  <a:lnTo>
                    <a:pt x="116095" y="139412"/>
                  </a:lnTo>
                  <a:lnTo>
                    <a:pt x="112558" y="146754"/>
                  </a:lnTo>
                  <a:lnTo>
                    <a:pt x="99269" y="158030"/>
                  </a:lnTo>
                  <a:lnTo>
                    <a:pt x="66467" y="165367"/>
                  </a:lnTo>
                  <a:lnTo>
                    <a:pt x="21255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45871" y="1346770"/>
              <a:ext cx="129239" cy="137934"/>
            </a:xfrm>
            <a:custGeom>
              <a:avLst/>
              <a:gdLst/>
              <a:ahLst/>
              <a:cxnLst/>
              <a:rect l="0" t="0" r="0" b="0"/>
              <a:pathLst>
                <a:path w="129239" h="137934">
                  <a:moveTo>
                    <a:pt x="2896" y="64048"/>
                  </a:moveTo>
                  <a:lnTo>
                    <a:pt x="61513" y="54983"/>
                  </a:lnTo>
                  <a:lnTo>
                    <a:pt x="81981" y="47931"/>
                  </a:lnTo>
                  <a:lnTo>
                    <a:pt x="114183" y="24340"/>
                  </a:lnTo>
                  <a:lnTo>
                    <a:pt x="116862" y="17689"/>
                  </a:lnTo>
                  <a:lnTo>
                    <a:pt x="116307" y="10915"/>
                  </a:lnTo>
                  <a:lnTo>
                    <a:pt x="113598" y="4060"/>
                  </a:lnTo>
                  <a:lnTo>
                    <a:pt x="107113" y="659"/>
                  </a:lnTo>
                  <a:lnTo>
                    <a:pt x="87429" y="0"/>
                  </a:lnTo>
                  <a:lnTo>
                    <a:pt x="50039" y="6207"/>
                  </a:lnTo>
                  <a:lnTo>
                    <a:pt x="20504" y="21044"/>
                  </a:lnTo>
                  <a:lnTo>
                    <a:pt x="7602" y="36746"/>
                  </a:lnTo>
                  <a:lnTo>
                    <a:pt x="2524" y="45847"/>
                  </a:lnTo>
                  <a:lnTo>
                    <a:pt x="0" y="65317"/>
                  </a:lnTo>
                  <a:lnTo>
                    <a:pt x="966" y="75423"/>
                  </a:lnTo>
                  <a:lnTo>
                    <a:pt x="11397" y="96010"/>
                  </a:lnTo>
                  <a:lnTo>
                    <a:pt x="37000" y="124211"/>
                  </a:lnTo>
                  <a:lnTo>
                    <a:pt x="46689" y="132233"/>
                  </a:lnTo>
                  <a:lnTo>
                    <a:pt x="56657" y="136411"/>
                  </a:lnTo>
                  <a:lnTo>
                    <a:pt x="77093" y="137933"/>
                  </a:lnTo>
                  <a:lnTo>
                    <a:pt x="129238" y="127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57927" y="1316062"/>
              <a:ext cx="96400" cy="200042"/>
            </a:xfrm>
            <a:custGeom>
              <a:avLst/>
              <a:gdLst/>
              <a:ahLst/>
              <a:cxnLst/>
              <a:rect l="0" t="0" r="0" b="0"/>
              <a:pathLst>
                <a:path w="96400" h="200042">
                  <a:moveTo>
                    <a:pt x="75109" y="0"/>
                  </a:moveTo>
                  <a:lnTo>
                    <a:pt x="51063" y="9575"/>
                  </a:lnTo>
                  <a:lnTo>
                    <a:pt x="15516" y="39403"/>
                  </a:lnTo>
                  <a:lnTo>
                    <a:pt x="0" y="65487"/>
                  </a:lnTo>
                  <a:lnTo>
                    <a:pt x="469" y="74074"/>
                  </a:lnTo>
                  <a:lnTo>
                    <a:pt x="10351" y="89853"/>
                  </a:lnTo>
                  <a:lnTo>
                    <a:pt x="35645" y="106302"/>
                  </a:lnTo>
                  <a:lnTo>
                    <a:pt x="82868" y="129133"/>
                  </a:lnTo>
                  <a:lnTo>
                    <a:pt x="90810" y="135222"/>
                  </a:lnTo>
                  <a:lnTo>
                    <a:pt x="94935" y="142790"/>
                  </a:lnTo>
                  <a:lnTo>
                    <a:pt x="96399" y="160558"/>
                  </a:lnTo>
                  <a:lnTo>
                    <a:pt x="90030" y="177034"/>
                  </a:lnTo>
                  <a:lnTo>
                    <a:pt x="85057" y="184703"/>
                  </a:lnTo>
                  <a:lnTo>
                    <a:pt x="78231" y="189816"/>
                  </a:lnTo>
                  <a:lnTo>
                    <a:pt x="4352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59378" y="148451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5" name="Straight Connector 84"/>
          <p:cNvCxnSpPr/>
          <p:nvPr/>
        </p:nvCxnSpPr>
        <p:spPr>
          <a:xfrm flipV="1">
            <a:off x="3716528" y="2021458"/>
            <a:ext cx="0" cy="196888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3716528" y="4000880"/>
            <a:ext cx="20873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Group 92"/>
          <p:cNvGrpSpPr/>
          <p:nvPr/>
        </p:nvGrpSpPr>
        <p:grpSpPr>
          <a:xfrm>
            <a:off x="3969243" y="3221720"/>
            <a:ext cx="770753" cy="486483"/>
            <a:chOff x="3969243" y="3221720"/>
            <a:chExt cx="770753" cy="486483"/>
          </a:xfrm>
        </p:grpSpPr>
        <p:sp>
          <p:nvSpPr>
            <p:cNvPr id="87" name="Freeform 86"/>
            <p:cNvSpPr/>
            <p:nvPr/>
          </p:nvSpPr>
          <p:spPr>
            <a:xfrm>
              <a:off x="3969243" y="3537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85057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58798" y="35796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37741" y="3358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37699" y="322172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727295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464082" y="2505782"/>
            <a:ext cx="915981" cy="684353"/>
            <a:chOff x="4464082" y="2505782"/>
            <a:chExt cx="915981" cy="684353"/>
          </a:xfrm>
        </p:grpSpPr>
        <p:sp>
          <p:nvSpPr>
            <p:cNvPr id="94" name="Freeform 93"/>
            <p:cNvSpPr/>
            <p:nvPr/>
          </p:nvSpPr>
          <p:spPr>
            <a:xfrm>
              <a:off x="4464082" y="28848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69409" y="29374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64082" y="31901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53637" y="27584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16808" y="25689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85306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69533" y="285322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11565" y="2916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64124" y="276899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515896" y="322398"/>
            <a:ext cx="6453970" cy="694133"/>
            <a:chOff x="515896" y="322398"/>
            <a:chExt cx="6453970" cy="694133"/>
          </a:xfrm>
        </p:grpSpPr>
        <p:sp>
          <p:nvSpPr>
            <p:cNvPr id="2" name="Freeform 1"/>
            <p:cNvSpPr/>
            <p:nvPr/>
          </p:nvSpPr>
          <p:spPr>
            <a:xfrm>
              <a:off x="518127" y="334736"/>
              <a:ext cx="323782" cy="456957"/>
            </a:xfrm>
            <a:custGeom>
              <a:avLst/>
              <a:gdLst/>
              <a:ahLst/>
              <a:cxnLst/>
              <a:rect l="0" t="0" r="0" b="0"/>
              <a:pathLst>
                <a:path w="323782" h="456957">
                  <a:moveTo>
                    <a:pt x="18826" y="454901"/>
                  </a:moveTo>
                  <a:lnTo>
                    <a:pt x="13237" y="392808"/>
                  </a:lnTo>
                  <a:lnTo>
                    <a:pt x="8103" y="333018"/>
                  </a:lnTo>
                  <a:lnTo>
                    <a:pt x="1351" y="281007"/>
                  </a:lnTo>
                  <a:lnTo>
                    <a:pt x="0" y="222832"/>
                  </a:lnTo>
                  <a:lnTo>
                    <a:pt x="4149" y="170371"/>
                  </a:lnTo>
                  <a:lnTo>
                    <a:pt x="2495" y="113778"/>
                  </a:lnTo>
                  <a:lnTo>
                    <a:pt x="7151" y="52556"/>
                  </a:lnTo>
                  <a:lnTo>
                    <a:pt x="7958" y="9564"/>
                  </a:lnTo>
                  <a:lnTo>
                    <a:pt x="10411" y="2422"/>
                  </a:lnTo>
                  <a:lnTo>
                    <a:pt x="14386" y="0"/>
                  </a:lnTo>
                  <a:lnTo>
                    <a:pt x="19375" y="725"/>
                  </a:lnTo>
                  <a:lnTo>
                    <a:pt x="23871" y="5888"/>
                  </a:lnTo>
                  <a:lnTo>
                    <a:pt x="48722" y="66254"/>
                  </a:lnTo>
                  <a:lnTo>
                    <a:pt x="74087" y="115788"/>
                  </a:lnTo>
                  <a:lnTo>
                    <a:pt x="97289" y="168117"/>
                  </a:lnTo>
                  <a:lnTo>
                    <a:pt x="116795" y="222943"/>
                  </a:lnTo>
                  <a:lnTo>
                    <a:pt x="147188" y="286416"/>
                  </a:lnTo>
                  <a:lnTo>
                    <a:pt x="175193" y="349613"/>
                  </a:lnTo>
                  <a:lnTo>
                    <a:pt x="201705" y="406201"/>
                  </a:lnTo>
                  <a:lnTo>
                    <a:pt x="215529" y="430917"/>
                  </a:lnTo>
                  <a:lnTo>
                    <a:pt x="232591" y="447361"/>
                  </a:lnTo>
                  <a:lnTo>
                    <a:pt x="242055" y="453384"/>
                  </a:lnTo>
                  <a:lnTo>
                    <a:pt x="261928" y="456956"/>
                  </a:lnTo>
                  <a:lnTo>
                    <a:pt x="272141" y="456271"/>
                  </a:lnTo>
                  <a:lnTo>
                    <a:pt x="289728" y="449271"/>
                  </a:lnTo>
                  <a:lnTo>
                    <a:pt x="297693" y="444128"/>
                  </a:lnTo>
                  <a:lnTo>
                    <a:pt x="303003" y="436021"/>
                  </a:lnTo>
                  <a:lnTo>
                    <a:pt x="317814" y="376130"/>
                  </a:lnTo>
                  <a:lnTo>
                    <a:pt x="322900" y="312826"/>
                  </a:lnTo>
                  <a:lnTo>
                    <a:pt x="323781" y="261376"/>
                  </a:lnTo>
                  <a:lnTo>
                    <a:pt x="322873" y="209087"/>
                  </a:lnTo>
                  <a:lnTo>
                    <a:pt x="316884" y="156549"/>
                  </a:lnTo>
                  <a:lnTo>
                    <a:pt x="314268" y="101992"/>
                  </a:lnTo>
                  <a:lnTo>
                    <a:pt x="313624" y="86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5450" y="576707"/>
              <a:ext cx="142378" cy="191874"/>
            </a:xfrm>
            <a:custGeom>
              <a:avLst/>
              <a:gdLst/>
              <a:ahLst/>
              <a:cxnLst/>
              <a:rect l="0" t="0" r="0" b="0"/>
              <a:pathLst>
                <a:path w="142378" h="191874">
                  <a:moveTo>
                    <a:pt x="0" y="107645"/>
                  </a:moveTo>
                  <a:lnTo>
                    <a:pt x="48931" y="107645"/>
                  </a:lnTo>
                  <a:lnTo>
                    <a:pt x="102472" y="102056"/>
                  </a:lnTo>
                  <a:lnTo>
                    <a:pt x="130448" y="87401"/>
                  </a:lnTo>
                  <a:lnTo>
                    <a:pt x="136099" y="78941"/>
                  </a:lnTo>
                  <a:lnTo>
                    <a:pt x="142377" y="57063"/>
                  </a:lnTo>
                  <a:lnTo>
                    <a:pt x="138928" y="34861"/>
                  </a:lnTo>
                  <a:lnTo>
                    <a:pt x="134733" y="24027"/>
                  </a:lnTo>
                  <a:lnTo>
                    <a:pt x="127257" y="15635"/>
                  </a:lnTo>
                  <a:lnTo>
                    <a:pt x="106472" y="3191"/>
                  </a:lnTo>
                  <a:lnTo>
                    <a:pt x="81636" y="0"/>
                  </a:lnTo>
                  <a:lnTo>
                    <a:pt x="57340" y="3650"/>
                  </a:lnTo>
                  <a:lnTo>
                    <a:pt x="38743" y="13072"/>
                  </a:lnTo>
                  <a:lnTo>
                    <a:pt x="25798" y="28178"/>
                  </a:lnTo>
                  <a:lnTo>
                    <a:pt x="7956" y="66471"/>
                  </a:lnTo>
                  <a:lnTo>
                    <a:pt x="6656" y="90125"/>
                  </a:lnTo>
                  <a:lnTo>
                    <a:pt x="11147" y="115066"/>
                  </a:lnTo>
                  <a:lnTo>
                    <a:pt x="26830" y="147668"/>
                  </a:lnTo>
                  <a:lnTo>
                    <a:pt x="39611" y="164817"/>
                  </a:lnTo>
                  <a:lnTo>
                    <a:pt x="65549" y="182037"/>
                  </a:lnTo>
                  <a:lnTo>
                    <a:pt x="115814" y="191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6020" y="589398"/>
              <a:ext cx="218982" cy="427133"/>
            </a:xfrm>
            <a:custGeom>
              <a:avLst/>
              <a:gdLst/>
              <a:ahLst/>
              <a:cxnLst/>
              <a:rect l="0" t="0" r="0" b="0"/>
              <a:pathLst>
                <a:path w="218982" h="427133">
                  <a:moveTo>
                    <a:pt x="147399" y="84425"/>
                  </a:moveTo>
                  <a:lnTo>
                    <a:pt x="147399" y="62069"/>
                  </a:lnTo>
                  <a:lnTo>
                    <a:pt x="136221" y="31398"/>
                  </a:lnTo>
                  <a:lnTo>
                    <a:pt x="118091" y="5672"/>
                  </a:lnTo>
                  <a:lnTo>
                    <a:pt x="110313" y="1508"/>
                  </a:lnTo>
                  <a:lnTo>
                    <a:pt x="92312" y="0"/>
                  </a:lnTo>
                  <a:lnTo>
                    <a:pt x="62447" y="11317"/>
                  </a:lnTo>
                  <a:lnTo>
                    <a:pt x="48031" y="26197"/>
                  </a:lnTo>
                  <a:lnTo>
                    <a:pt x="29245" y="64345"/>
                  </a:lnTo>
                  <a:lnTo>
                    <a:pt x="23483" y="100832"/>
                  </a:lnTo>
                  <a:lnTo>
                    <a:pt x="27365" y="135690"/>
                  </a:lnTo>
                  <a:lnTo>
                    <a:pt x="41514" y="168245"/>
                  </a:lnTo>
                  <a:lnTo>
                    <a:pt x="49903" y="174230"/>
                  </a:lnTo>
                  <a:lnTo>
                    <a:pt x="71702" y="177761"/>
                  </a:lnTo>
                  <a:lnTo>
                    <a:pt x="90749" y="172311"/>
                  </a:lnTo>
                  <a:lnTo>
                    <a:pt x="99104" y="167582"/>
                  </a:lnTo>
                  <a:lnTo>
                    <a:pt x="111507" y="152970"/>
                  </a:lnTo>
                  <a:lnTo>
                    <a:pt x="129001" y="114992"/>
                  </a:lnTo>
                  <a:lnTo>
                    <a:pt x="132794" y="111822"/>
                  </a:lnTo>
                  <a:lnTo>
                    <a:pt x="136493" y="113219"/>
                  </a:lnTo>
                  <a:lnTo>
                    <a:pt x="143722" y="124128"/>
                  </a:lnTo>
                  <a:lnTo>
                    <a:pt x="161415" y="180901"/>
                  </a:lnTo>
                  <a:lnTo>
                    <a:pt x="177548" y="229864"/>
                  </a:lnTo>
                  <a:lnTo>
                    <a:pt x="199390" y="293351"/>
                  </a:lnTo>
                  <a:lnTo>
                    <a:pt x="216334" y="355827"/>
                  </a:lnTo>
                  <a:lnTo>
                    <a:pt x="218981" y="383253"/>
                  </a:lnTo>
                  <a:lnTo>
                    <a:pt x="216177" y="394778"/>
                  </a:lnTo>
                  <a:lnTo>
                    <a:pt x="203704" y="413822"/>
                  </a:lnTo>
                  <a:lnTo>
                    <a:pt x="183342" y="423846"/>
                  </a:lnTo>
                  <a:lnTo>
                    <a:pt x="157525" y="427132"/>
                  </a:lnTo>
                  <a:lnTo>
                    <a:pt x="110105" y="423574"/>
                  </a:lnTo>
                  <a:lnTo>
                    <a:pt x="60180" y="420830"/>
                  </a:lnTo>
                  <a:lnTo>
                    <a:pt x="0" y="410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3861" y="604866"/>
              <a:ext cx="192772" cy="162926"/>
            </a:xfrm>
            <a:custGeom>
              <a:avLst/>
              <a:gdLst/>
              <a:ahLst/>
              <a:cxnLst/>
              <a:rect l="0" t="0" r="0" b="0"/>
              <a:pathLst>
                <a:path w="192772" h="162926">
                  <a:moveTo>
                    <a:pt x="108543" y="90014"/>
                  </a:moveTo>
                  <a:lnTo>
                    <a:pt x="114608" y="57562"/>
                  </a:lnTo>
                  <a:lnTo>
                    <a:pt x="112018" y="36987"/>
                  </a:lnTo>
                  <a:lnTo>
                    <a:pt x="103848" y="19263"/>
                  </a:lnTo>
                  <a:lnTo>
                    <a:pt x="98394" y="11261"/>
                  </a:lnTo>
                  <a:lnTo>
                    <a:pt x="90079" y="5927"/>
                  </a:lnTo>
                  <a:lnTo>
                    <a:pt x="68361" y="0"/>
                  </a:lnTo>
                  <a:lnTo>
                    <a:pt x="58358" y="759"/>
                  </a:lnTo>
                  <a:lnTo>
                    <a:pt x="41005" y="7841"/>
                  </a:lnTo>
                  <a:lnTo>
                    <a:pt x="28613" y="21907"/>
                  </a:lnTo>
                  <a:lnTo>
                    <a:pt x="11126" y="65123"/>
                  </a:lnTo>
                  <a:lnTo>
                    <a:pt x="0" y="104996"/>
                  </a:lnTo>
                  <a:lnTo>
                    <a:pt x="2200" y="129428"/>
                  </a:lnTo>
                  <a:lnTo>
                    <a:pt x="6062" y="140857"/>
                  </a:lnTo>
                  <a:lnTo>
                    <a:pt x="19712" y="156675"/>
                  </a:lnTo>
                  <a:lnTo>
                    <a:pt x="28265" y="162531"/>
                  </a:lnTo>
                  <a:lnTo>
                    <a:pt x="37477" y="162925"/>
                  </a:lnTo>
                  <a:lnTo>
                    <a:pt x="57071" y="154005"/>
                  </a:lnTo>
                  <a:lnTo>
                    <a:pt x="71238" y="138342"/>
                  </a:lnTo>
                  <a:lnTo>
                    <a:pt x="92582" y="90399"/>
                  </a:lnTo>
                  <a:lnTo>
                    <a:pt x="94393" y="92611"/>
                  </a:lnTo>
                  <a:lnTo>
                    <a:pt x="95600" y="98764"/>
                  </a:lnTo>
                  <a:lnTo>
                    <a:pt x="106300" y="111841"/>
                  </a:lnTo>
                  <a:lnTo>
                    <a:pt x="122754" y="124281"/>
                  </a:lnTo>
                  <a:lnTo>
                    <a:pt x="151748" y="136692"/>
                  </a:lnTo>
                  <a:lnTo>
                    <a:pt x="192771" y="142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79274" y="400082"/>
              <a:ext cx="6067" cy="315856"/>
            </a:xfrm>
            <a:custGeom>
              <a:avLst/>
              <a:gdLst/>
              <a:ahLst/>
              <a:cxnLst/>
              <a:rect l="0" t="0" r="0" b="0"/>
              <a:pathLst>
                <a:path w="6067" h="315856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3120" y="159970"/>
                  </a:lnTo>
                  <a:lnTo>
                    <a:pt x="6066" y="188081"/>
                  </a:lnTo>
                  <a:lnTo>
                    <a:pt x="2317" y="236792"/>
                  </a:lnTo>
                  <a:lnTo>
                    <a:pt x="458" y="29317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5046" y="526424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5369" y="0"/>
                  </a:lnTo>
                  <a:lnTo>
                    <a:pt x="80422" y="5590"/>
                  </a:lnTo>
                  <a:lnTo>
                    <a:pt x="25062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631709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4654" y="58617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10901" y="568538"/>
              <a:ext cx="136872" cy="167020"/>
            </a:xfrm>
            <a:custGeom>
              <a:avLst/>
              <a:gdLst/>
              <a:ahLst/>
              <a:cxnLst/>
              <a:rect l="0" t="0" r="0" b="0"/>
              <a:pathLst>
                <a:path w="136872" h="167020">
                  <a:moveTo>
                    <a:pt x="0" y="31586"/>
                  </a:moveTo>
                  <a:lnTo>
                    <a:pt x="11179" y="42764"/>
                  </a:lnTo>
                  <a:lnTo>
                    <a:pt x="40433" y="104803"/>
                  </a:lnTo>
                  <a:lnTo>
                    <a:pt x="68212" y="152200"/>
                  </a:lnTo>
                  <a:lnTo>
                    <a:pt x="86468" y="166301"/>
                  </a:lnTo>
                  <a:lnTo>
                    <a:pt x="93910" y="167019"/>
                  </a:lnTo>
                  <a:lnTo>
                    <a:pt x="100042" y="163989"/>
                  </a:lnTo>
                  <a:lnTo>
                    <a:pt x="109974" y="151263"/>
                  </a:lnTo>
                  <a:lnTo>
                    <a:pt x="118287" y="133909"/>
                  </a:lnTo>
                  <a:lnTo>
                    <a:pt x="125921" y="79700"/>
                  </a:lnTo>
                  <a:lnTo>
                    <a:pt x="134361" y="3277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5674" y="555895"/>
              <a:ext cx="163726" cy="188866"/>
            </a:xfrm>
            <a:custGeom>
              <a:avLst/>
              <a:gdLst/>
              <a:ahLst/>
              <a:cxnLst/>
              <a:rect l="0" t="0" r="0" b="0"/>
              <a:pathLst>
                <a:path w="163726" h="188866">
                  <a:moveTo>
                    <a:pt x="16326" y="65286"/>
                  </a:moveTo>
                  <a:lnTo>
                    <a:pt x="27504" y="76464"/>
                  </a:lnTo>
                  <a:lnTo>
                    <a:pt x="45470" y="81952"/>
                  </a:lnTo>
                  <a:lnTo>
                    <a:pt x="56813" y="83416"/>
                  </a:lnTo>
                  <a:lnTo>
                    <a:pt x="78774" y="78803"/>
                  </a:lnTo>
                  <a:lnTo>
                    <a:pt x="89543" y="74297"/>
                  </a:lnTo>
                  <a:lnTo>
                    <a:pt x="104629" y="59932"/>
                  </a:lnTo>
                  <a:lnTo>
                    <a:pt x="110290" y="51188"/>
                  </a:lnTo>
                  <a:lnTo>
                    <a:pt x="113459" y="32114"/>
                  </a:lnTo>
                  <a:lnTo>
                    <a:pt x="112667" y="22114"/>
                  </a:lnTo>
                  <a:lnTo>
                    <a:pt x="108629" y="14278"/>
                  </a:lnTo>
                  <a:lnTo>
                    <a:pt x="94784" y="2451"/>
                  </a:lnTo>
                  <a:lnTo>
                    <a:pt x="86179" y="0"/>
                  </a:lnTo>
                  <a:lnTo>
                    <a:pt x="67259" y="395"/>
                  </a:lnTo>
                  <a:lnTo>
                    <a:pt x="36876" y="12784"/>
                  </a:lnTo>
                  <a:lnTo>
                    <a:pt x="19220" y="31033"/>
                  </a:lnTo>
                  <a:lnTo>
                    <a:pt x="5914" y="54742"/>
                  </a:lnTo>
                  <a:lnTo>
                    <a:pt x="0" y="80877"/>
                  </a:lnTo>
                  <a:lnTo>
                    <a:pt x="2260" y="116309"/>
                  </a:lnTo>
                  <a:lnTo>
                    <a:pt x="10464" y="135146"/>
                  </a:lnTo>
                  <a:lnTo>
                    <a:pt x="34795" y="166303"/>
                  </a:lnTo>
                  <a:lnTo>
                    <a:pt x="60793" y="182304"/>
                  </a:lnTo>
                  <a:lnTo>
                    <a:pt x="96312" y="188865"/>
                  </a:lnTo>
                  <a:lnTo>
                    <a:pt x="119725" y="184161"/>
                  </a:lnTo>
                  <a:lnTo>
                    <a:pt x="163725" y="17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28560" y="322398"/>
              <a:ext cx="219378" cy="417391"/>
            </a:xfrm>
            <a:custGeom>
              <a:avLst/>
              <a:gdLst/>
              <a:ahLst/>
              <a:cxnLst/>
              <a:rect l="0" t="0" r="0" b="0"/>
              <a:pathLst>
                <a:path w="219378" h="417391">
                  <a:moveTo>
                    <a:pt x="208849" y="46099"/>
                  </a:moveTo>
                  <a:lnTo>
                    <a:pt x="197671" y="29331"/>
                  </a:lnTo>
                  <a:lnTo>
                    <a:pt x="182824" y="17980"/>
                  </a:lnTo>
                  <a:lnTo>
                    <a:pt x="144696" y="1160"/>
                  </a:lnTo>
                  <a:lnTo>
                    <a:pt x="124185" y="0"/>
                  </a:lnTo>
                  <a:lnTo>
                    <a:pt x="113802" y="1328"/>
                  </a:lnTo>
                  <a:lnTo>
                    <a:pt x="76832" y="19965"/>
                  </a:lnTo>
                  <a:lnTo>
                    <a:pt x="47420" y="47714"/>
                  </a:lnTo>
                  <a:lnTo>
                    <a:pt x="17691" y="96937"/>
                  </a:lnTo>
                  <a:lnTo>
                    <a:pt x="4551" y="139021"/>
                  </a:lnTo>
                  <a:lnTo>
                    <a:pt x="137" y="188015"/>
                  </a:lnTo>
                  <a:lnTo>
                    <a:pt x="0" y="239577"/>
                  </a:lnTo>
                  <a:lnTo>
                    <a:pt x="6848" y="290729"/>
                  </a:lnTo>
                  <a:lnTo>
                    <a:pt x="18625" y="336041"/>
                  </a:lnTo>
                  <a:lnTo>
                    <a:pt x="57154" y="396222"/>
                  </a:lnTo>
                  <a:lnTo>
                    <a:pt x="84353" y="414741"/>
                  </a:lnTo>
                  <a:lnTo>
                    <a:pt x="104385" y="417390"/>
                  </a:lnTo>
                  <a:lnTo>
                    <a:pt x="151429" y="409559"/>
                  </a:lnTo>
                  <a:lnTo>
                    <a:pt x="195037" y="389511"/>
                  </a:lnTo>
                  <a:lnTo>
                    <a:pt x="219377" y="372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6896" y="601814"/>
              <a:ext cx="127732" cy="148811"/>
            </a:xfrm>
            <a:custGeom>
              <a:avLst/>
              <a:gdLst/>
              <a:ahLst/>
              <a:cxnLst/>
              <a:rect l="0" t="0" r="0" b="0"/>
              <a:pathLst>
                <a:path w="127732" h="148811">
                  <a:moveTo>
                    <a:pt x="76326" y="19367"/>
                  </a:moveTo>
                  <a:lnTo>
                    <a:pt x="70737" y="2599"/>
                  </a:lnTo>
                  <a:lnTo>
                    <a:pt x="65581" y="0"/>
                  </a:lnTo>
                  <a:lnTo>
                    <a:pt x="58634" y="606"/>
                  </a:lnTo>
                  <a:lnTo>
                    <a:pt x="22269" y="18391"/>
                  </a:lnTo>
                  <a:lnTo>
                    <a:pt x="8237" y="34141"/>
                  </a:lnTo>
                  <a:lnTo>
                    <a:pt x="2857" y="43254"/>
                  </a:lnTo>
                  <a:lnTo>
                    <a:pt x="0" y="62739"/>
                  </a:lnTo>
                  <a:lnTo>
                    <a:pt x="3799" y="83097"/>
                  </a:lnTo>
                  <a:lnTo>
                    <a:pt x="19092" y="113119"/>
                  </a:lnTo>
                  <a:lnTo>
                    <a:pt x="31782" y="129665"/>
                  </a:lnTo>
                  <a:lnTo>
                    <a:pt x="57669" y="146544"/>
                  </a:lnTo>
                  <a:lnTo>
                    <a:pt x="77393" y="148810"/>
                  </a:lnTo>
                  <a:lnTo>
                    <a:pt x="87566" y="147776"/>
                  </a:lnTo>
                  <a:lnTo>
                    <a:pt x="108228" y="137269"/>
                  </a:lnTo>
                  <a:lnTo>
                    <a:pt x="118651" y="129554"/>
                  </a:lnTo>
                  <a:lnTo>
                    <a:pt x="124430" y="119731"/>
                  </a:lnTo>
                  <a:lnTo>
                    <a:pt x="127731" y="96339"/>
                  </a:lnTo>
                  <a:lnTo>
                    <a:pt x="122180" y="73464"/>
                  </a:lnTo>
                  <a:lnTo>
                    <a:pt x="111913" y="53938"/>
                  </a:lnTo>
                  <a:lnTo>
                    <a:pt x="86855" y="29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8508" y="600124"/>
              <a:ext cx="84228" cy="145927"/>
            </a:xfrm>
            <a:custGeom>
              <a:avLst/>
              <a:gdLst/>
              <a:ahLst/>
              <a:cxnLst/>
              <a:rect l="0" t="0" r="0" b="0"/>
              <a:pathLst>
                <a:path w="84228" h="145927">
                  <a:moveTo>
                    <a:pt x="0" y="52642"/>
                  </a:moveTo>
                  <a:lnTo>
                    <a:pt x="34328" y="113515"/>
                  </a:lnTo>
                  <a:lnTo>
                    <a:pt x="62362" y="145926"/>
                  </a:lnTo>
                  <a:lnTo>
                    <a:pt x="43206" y="127347"/>
                  </a:lnTo>
                  <a:lnTo>
                    <a:pt x="25475" y="92875"/>
                  </a:lnTo>
                  <a:lnTo>
                    <a:pt x="17951" y="72863"/>
                  </a:lnTo>
                  <a:lnTo>
                    <a:pt x="16947" y="52271"/>
                  </a:lnTo>
                  <a:lnTo>
                    <a:pt x="21570" y="32590"/>
                  </a:lnTo>
                  <a:lnTo>
                    <a:pt x="31423" y="16044"/>
                  </a:lnTo>
                  <a:lnTo>
                    <a:pt x="39666" y="10696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26963" y="579067"/>
              <a:ext cx="73701" cy="173909"/>
            </a:xfrm>
            <a:custGeom>
              <a:avLst/>
              <a:gdLst/>
              <a:ahLst/>
              <a:cxnLst/>
              <a:rect l="0" t="0" r="0" b="0"/>
              <a:pathLst>
                <a:path w="73701" h="173909">
                  <a:moveTo>
                    <a:pt x="0" y="63171"/>
                  </a:moveTo>
                  <a:lnTo>
                    <a:pt x="17958" y="124281"/>
                  </a:lnTo>
                  <a:lnTo>
                    <a:pt x="29368" y="156147"/>
                  </a:lnTo>
                  <a:lnTo>
                    <a:pt x="40739" y="173124"/>
                  </a:lnTo>
                  <a:lnTo>
                    <a:pt x="42367" y="173908"/>
                  </a:lnTo>
                  <a:lnTo>
                    <a:pt x="20969" y="115003"/>
                  </a:lnTo>
                  <a:lnTo>
                    <a:pt x="5838" y="63064"/>
                  </a:lnTo>
                  <a:lnTo>
                    <a:pt x="7664" y="42066"/>
                  </a:lnTo>
                  <a:lnTo>
                    <a:pt x="12129" y="33893"/>
                  </a:lnTo>
                  <a:lnTo>
                    <a:pt x="26448" y="2169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95419" y="599552"/>
              <a:ext cx="126343" cy="172040"/>
            </a:xfrm>
            <a:custGeom>
              <a:avLst/>
              <a:gdLst/>
              <a:ahLst/>
              <a:cxnLst/>
              <a:rect l="0" t="0" r="0" b="0"/>
              <a:pathLst>
                <a:path w="126343" h="172040">
                  <a:moveTo>
                    <a:pt x="0" y="63743"/>
                  </a:moveTo>
                  <a:lnTo>
                    <a:pt x="37478" y="55410"/>
                  </a:lnTo>
                  <a:lnTo>
                    <a:pt x="83312" y="48059"/>
                  </a:lnTo>
                  <a:lnTo>
                    <a:pt x="89467" y="42758"/>
                  </a:lnTo>
                  <a:lnTo>
                    <a:pt x="92400" y="35715"/>
                  </a:lnTo>
                  <a:lnTo>
                    <a:pt x="93186" y="27510"/>
                  </a:lnTo>
                  <a:lnTo>
                    <a:pt x="90200" y="19701"/>
                  </a:lnTo>
                  <a:lnTo>
                    <a:pt x="77524" y="4784"/>
                  </a:lnTo>
                  <a:lnTo>
                    <a:pt x="69230" y="1040"/>
                  </a:lnTo>
                  <a:lnTo>
                    <a:pt x="50656" y="0"/>
                  </a:lnTo>
                  <a:lnTo>
                    <a:pt x="33823" y="6557"/>
                  </a:lnTo>
                  <a:lnTo>
                    <a:pt x="26058" y="11581"/>
                  </a:lnTo>
                  <a:lnTo>
                    <a:pt x="20882" y="20779"/>
                  </a:lnTo>
                  <a:lnTo>
                    <a:pt x="15130" y="46598"/>
                  </a:lnTo>
                  <a:lnTo>
                    <a:pt x="17481" y="88429"/>
                  </a:lnTo>
                  <a:lnTo>
                    <a:pt x="31176" y="124869"/>
                  </a:lnTo>
                  <a:lnTo>
                    <a:pt x="50052" y="152304"/>
                  </a:lnTo>
                  <a:lnTo>
                    <a:pt x="76052" y="169662"/>
                  </a:lnTo>
                  <a:lnTo>
                    <a:pt x="95802" y="172039"/>
                  </a:lnTo>
                  <a:lnTo>
                    <a:pt x="126342" y="169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7656" y="410611"/>
              <a:ext cx="50448" cy="379027"/>
            </a:xfrm>
            <a:custGeom>
              <a:avLst/>
              <a:gdLst/>
              <a:ahLst/>
              <a:cxnLst/>
              <a:rect l="0" t="0" r="0" b="0"/>
              <a:pathLst>
                <a:path w="50448" h="379027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7" y="152805"/>
                  </a:lnTo>
                  <a:lnTo>
                    <a:pt x="22592" y="212172"/>
                  </a:lnTo>
                  <a:lnTo>
                    <a:pt x="32965" y="274215"/>
                  </a:lnTo>
                  <a:lnTo>
                    <a:pt x="37858" y="325874"/>
                  </a:lnTo>
                  <a:lnTo>
                    <a:pt x="5044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07322" y="620855"/>
              <a:ext cx="182938" cy="140334"/>
            </a:xfrm>
            <a:custGeom>
              <a:avLst/>
              <a:gdLst/>
              <a:ahLst/>
              <a:cxnLst/>
              <a:rect l="0" t="0" r="0" b="0"/>
              <a:pathLst>
                <a:path w="182938" h="140334">
                  <a:moveTo>
                    <a:pt x="98709" y="74025"/>
                  </a:moveTo>
                  <a:lnTo>
                    <a:pt x="104298" y="57258"/>
                  </a:lnTo>
                  <a:lnTo>
                    <a:pt x="103922" y="39667"/>
                  </a:lnTo>
                  <a:lnTo>
                    <a:pt x="102184" y="30063"/>
                  </a:lnTo>
                  <a:lnTo>
                    <a:pt x="90895" y="13152"/>
                  </a:lnTo>
                  <a:lnTo>
                    <a:pt x="82971" y="5367"/>
                  </a:lnTo>
                  <a:lnTo>
                    <a:pt x="74179" y="1347"/>
                  </a:lnTo>
                  <a:lnTo>
                    <a:pt x="55051" y="0"/>
                  </a:lnTo>
                  <a:lnTo>
                    <a:pt x="37971" y="6420"/>
                  </a:lnTo>
                  <a:lnTo>
                    <a:pt x="30141" y="11408"/>
                  </a:lnTo>
                  <a:lnTo>
                    <a:pt x="18321" y="26308"/>
                  </a:lnTo>
                  <a:lnTo>
                    <a:pt x="1201" y="70059"/>
                  </a:lnTo>
                  <a:lnTo>
                    <a:pt x="0" y="93320"/>
                  </a:lnTo>
                  <a:lnTo>
                    <a:pt x="4535" y="114186"/>
                  </a:lnTo>
                  <a:lnTo>
                    <a:pt x="14350" y="131259"/>
                  </a:lnTo>
                  <a:lnTo>
                    <a:pt x="21413" y="135578"/>
                  </a:lnTo>
                  <a:lnTo>
                    <a:pt x="38619" y="137257"/>
                  </a:lnTo>
                  <a:lnTo>
                    <a:pt x="45780" y="133727"/>
                  </a:lnTo>
                  <a:lnTo>
                    <a:pt x="56858" y="120447"/>
                  </a:lnTo>
                  <a:lnTo>
                    <a:pt x="69671" y="93239"/>
                  </a:lnTo>
                  <a:lnTo>
                    <a:pt x="75287" y="57361"/>
                  </a:lnTo>
                  <a:lnTo>
                    <a:pt x="77245" y="54727"/>
                  </a:lnTo>
                  <a:lnTo>
                    <a:pt x="79720" y="58820"/>
                  </a:lnTo>
                  <a:lnTo>
                    <a:pt x="97687" y="96238"/>
                  </a:lnTo>
                  <a:lnTo>
                    <a:pt x="116994" y="121421"/>
                  </a:lnTo>
                  <a:lnTo>
                    <a:pt x="143121" y="138111"/>
                  </a:lnTo>
                  <a:lnTo>
                    <a:pt x="159782" y="140333"/>
                  </a:lnTo>
                  <a:lnTo>
                    <a:pt x="182937" y="1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6836" y="442196"/>
              <a:ext cx="16595" cy="305328"/>
            </a:xfrm>
            <a:custGeom>
              <a:avLst/>
              <a:gdLst/>
              <a:ahLst/>
              <a:cxnLst/>
              <a:rect l="0" t="0" r="0" b="0"/>
              <a:pathLst>
                <a:path w="16595" h="305328">
                  <a:moveTo>
                    <a:pt x="6066" y="0"/>
                  </a:moveTo>
                  <a:lnTo>
                    <a:pt x="0" y="43198"/>
                  </a:lnTo>
                  <a:lnTo>
                    <a:pt x="3749" y="98197"/>
                  </a:lnTo>
                  <a:lnTo>
                    <a:pt x="5379" y="157777"/>
                  </a:lnTo>
                  <a:lnTo>
                    <a:pt x="7032" y="212995"/>
                  </a:lnTo>
                  <a:lnTo>
                    <a:pt x="14359" y="274697"/>
                  </a:lnTo>
                  <a:lnTo>
                    <a:pt x="1659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69202" y="539148"/>
              <a:ext cx="157929" cy="18863"/>
            </a:xfrm>
            <a:custGeom>
              <a:avLst/>
              <a:gdLst/>
              <a:ahLst/>
              <a:cxnLst/>
              <a:rect l="0" t="0" r="0" b="0"/>
              <a:pathLst>
                <a:path w="157929" h="18863">
                  <a:moveTo>
                    <a:pt x="157928" y="8333"/>
                  </a:moveTo>
                  <a:lnTo>
                    <a:pt x="120450" y="0"/>
                  </a:lnTo>
                  <a:lnTo>
                    <a:pt x="82482" y="1575"/>
                  </a:lnTo>
                  <a:lnTo>
                    <a:pt x="24553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4183" y="652766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4044" y="66087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69243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77727" y="631709"/>
              <a:ext cx="99248" cy="138523"/>
            </a:xfrm>
            <a:custGeom>
              <a:avLst/>
              <a:gdLst/>
              <a:ahLst/>
              <a:cxnLst/>
              <a:rect l="0" t="0" r="0" b="0"/>
              <a:pathLst>
                <a:path w="99248" h="138523">
                  <a:moveTo>
                    <a:pt x="49444" y="0"/>
                  </a:moveTo>
                  <a:lnTo>
                    <a:pt x="27087" y="5590"/>
                  </a:lnTo>
                  <a:lnTo>
                    <a:pt x="19332" y="10746"/>
                  </a:lnTo>
                  <a:lnTo>
                    <a:pt x="7595" y="25833"/>
                  </a:lnTo>
                  <a:lnTo>
                    <a:pt x="0" y="59647"/>
                  </a:lnTo>
                  <a:lnTo>
                    <a:pt x="3338" y="93713"/>
                  </a:lnTo>
                  <a:lnTo>
                    <a:pt x="14915" y="112230"/>
                  </a:lnTo>
                  <a:lnTo>
                    <a:pt x="31758" y="127089"/>
                  </a:lnTo>
                  <a:lnTo>
                    <a:pt x="50942" y="137593"/>
                  </a:lnTo>
                  <a:lnTo>
                    <a:pt x="59801" y="138522"/>
                  </a:lnTo>
                  <a:lnTo>
                    <a:pt x="75884" y="133315"/>
                  </a:lnTo>
                  <a:lnTo>
                    <a:pt x="87711" y="120083"/>
                  </a:lnTo>
                  <a:lnTo>
                    <a:pt x="95698" y="101333"/>
                  </a:lnTo>
                  <a:lnTo>
                    <a:pt x="99247" y="77403"/>
                  </a:lnTo>
                  <a:lnTo>
                    <a:pt x="94585" y="54289"/>
                  </a:lnTo>
                  <a:lnTo>
                    <a:pt x="8103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64042" y="642533"/>
              <a:ext cx="168457" cy="178690"/>
            </a:xfrm>
            <a:custGeom>
              <a:avLst/>
              <a:gdLst/>
              <a:ahLst/>
              <a:cxnLst/>
              <a:rect l="0" t="0" r="0" b="0"/>
              <a:pathLst>
                <a:path w="168457" h="178690">
                  <a:moveTo>
                    <a:pt x="0" y="52347"/>
                  </a:moveTo>
                  <a:lnTo>
                    <a:pt x="15618" y="106439"/>
                  </a:lnTo>
                  <a:lnTo>
                    <a:pt x="15091" y="105956"/>
                  </a:lnTo>
                  <a:lnTo>
                    <a:pt x="13570" y="102124"/>
                  </a:lnTo>
                  <a:lnTo>
                    <a:pt x="22382" y="49659"/>
                  </a:lnTo>
                  <a:lnTo>
                    <a:pt x="29834" y="25416"/>
                  </a:lnTo>
                  <a:lnTo>
                    <a:pt x="40946" y="6843"/>
                  </a:lnTo>
                  <a:lnTo>
                    <a:pt x="48354" y="2124"/>
                  </a:lnTo>
                  <a:lnTo>
                    <a:pt x="65944" y="0"/>
                  </a:lnTo>
                  <a:lnTo>
                    <a:pt x="95578" y="10971"/>
                  </a:lnTo>
                  <a:lnTo>
                    <a:pt x="120996" y="34628"/>
                  </a:lnTo>
                  <a:lnTo>
                    <a:pt x="154566" y="84372"/>
                  </a:lnTo>
                  <a:lnTo>
                    <a:pt x="162282" y="106355"/>
                  </a:lnTo>
                  <a:lnTo>
                    <a:pt x="167236" y="152356"/>
                  </a:lnTo>
                  <a:lnTo>
                    <a:pt x="168456" y="1786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5896" y="800165"/>
              <a:ext cx="3842903" cy="63172"/>
            </a:xfrm>
            <a:custGeom>
              <a:avLst/>
              <a:gdLst/>
              <a:ahLst/>
              <a:cxnLst/>
              <a:rect l="0" t="0" r="0" b="0"/>
              <a:pathLst>
                <a:path w="3842903" h="63172">
                  <a:moveTo>
                    <a:pt x="3842902" y="42114"/>
                  </a:moveTo>
                  <a:lnTo>
                    <a:pt x="3815346" y="34879"/>
                  </a:lnTo>
                  <a:lnTo>
                    <a:pt x="3756003" y="32236"/>
                  </a:lnTo>
                  <a:lnTo>
                    <a:pt x="3699135" y="26125"/>
                  </a:lnTo>
                  <a:lnTo>
                    <a:pt x="3645701" y="22058"/>
                  </a:lnTo>
                  <a:lnTo>
                    <a:pt x="3586966" y="18136"/>
                  </a:lnTo>
                  <a:lnTo>
                    <a:pt x="3536612" y="12783"/>
                  </a:lnTo>
                  <a:lnTo>
                    <a:pt x="3487767" y="11197"/>
                  </a:lnTo>
                  <a:lnTo>
                    <a:pt x="3434930" y="5072"/>
                  </a:lnTo>
                  <a:lnTo>
                    <a:pt x="3381122" y="1002"/>
                  </a:lnTo>
                  <a:lnTo>
                    <a:pt x="3332381" y="297"/>
                  </a:lnTo>
                  <a:lnTo>
                    <a:pt x="3280895" y="88"/>
                  </a:lnTo>
                  <a:lnTo>
                    <a:pt x="3228595" y="26"/>
                  </a:lnTo>
                  <a:lnTo>
                    <a:pt x="3177224" y="8"/>
                  </a:lnTo>
                  <a:lnTo>
                    <a:pt x="3114232" y="2"/>
                  </a:lnTo>
                  <a:lnTo>
                    <a:pt x="3063140" y="1"/>
                  </a:lnTo>
                  <a:lnTo>
                    <a:pt x="3007837" y="0"/>
                  </a:lnTo>
                  <a:lnTo>
                    <a:pt x="2950117" y="0"/>
                  </a:lnTo>
                  <a:lnTo>
                    <a:pt x="2895970" y="3120"/>
                  </a:lnTo>
                  <a:lnTo>
                    <a:pt x="2842882" y="8334"/>
                  </a:lnTo>
                  <a:lnTo>
                    <a:pt x="2790108" y="9878"/>
                  </a:lnTo>
                  <a:lnTo>
                    <a:pt x="2737426" y="10336"/>
                  </a:lnTo>
                  <a:lnTo>
                    <a:pt x="2681652" y="10472"/>
                  </a:lnTo>
                  <a:lnTo>
                    <a:pt x="2623793" y="10512"/>
                  </a:lnTo>
                  <a:lnTo>
                    <a:pt x="2563018" y="16115"/>
                  </a:lnTo>
                  <a:lnTo>
                    <a:pt x="2517022" y="14004"/>
                  </a:lnTo>
                  <a:lnTo>
                    <a:pt x="2460760" y="17148"/>
                  </a:lnTo>
                  <a:lnTo>
                    <a:pt x="2405225" y="19899"/>
                  </a:lnTo>
                  <a:lnTo>
                    <a:pt x="2346136" y="20714"/>
                  </a:lnTo>
                  <a:lnTo>
                    <a:pt x="2284175" y="20956"/>
                  </a:lnTo>
                  <a:lnTo>
                    <a:pt x="2221362" y="21027"/>
                  </a:lnTo>
                  <a:lnTo>
                    <a:pt x="2163886" y="21048"/>
                  </a:lnTo>
                  <a:lnTo>
                    <a:pt x="2104223" y="21055"/>
                  </a:lnTo>
                  <a:lnTo>
                    <a:pt x="2042091" y="21057"/>
                  </a:lnTo>
                  <a:lnTo>
                    <a:pt x="1979228" y="21057"/>
                  </a:lnTo>
                  <a:lnTo>
                    <a:pt x="1921737" y="26646"/>
                  </a:lnTo>
                  <a:lnTo>
                    <a:pt x="1862069" y="30122"/>
                  </a:lnTo>
                  <a:lnTo>
                    <a:pt x="1799936" y="31152"/>
                  </a:lnTo>
                  <a:lnTo>
                    <a:pt x="1737073" y="25868"/>
                  </a:lnTo>
                  <a:lnTo>
                    <a:pt x="1673993" y="22483"/>
                  </a:lnTo>
                  <a:lnTo>
                    <a:pt x="1610848" y="21480"/>
                  </a:lnTo>
                  <a:lnTo>
                    <a:pt x="1553275" y="26772"/>
                  </a:lnTo>
                  <a:lnTo>
                    <a:pt x="1493582" y="30159"/>
                  </a:lnTo>
                  <a:lnTo>
                    <a:pt x="1431442" y="31163"/>
                  </a:lnTo>
                  <a:lnTo>
                    <a:pt x="1368576" y="31461"/>
                  </a:lnTo>
                  <a:lnTo>
                    <a:pt x="1316674" y="31549"/>
                  </a:lnTo>
                  <a:lnTo>
                    <a:pt x="1260481" y="25986"/>
                  </a:lnTo>
                  <a:lnTo>
                    <a:pt x="1204967" y="22518"/>
                  </a:lnTo>
                  <a:lnTo>
                    <a:pt x="1145885" y="21490"/>
                  </a:lnTo>
                  <a:lnTo>
                    <a:pt x="1095104" y="21186"/>
                  </a:lnTo>
                  <a:lnTo>
                    <a:pt x="1039243" y="21095"/>
                  </a:lnTo>
                  <a:lnTo>
                    <a:pt x="989416" y="21069"/>
                  </a:lnTo>
                  <a:lnTo>
                    <a:pt x="933839" y="21061"/>
                  </a:lnTo>
                  <a:lnTo>
                    <a:pt x="884096" y="21058"/>
                  </a:lnTo>
                  <a:lnTo>
                    <a:pt x="828544" y="26647"/>
                  </a:lnTo>
                  <a:lnTo>
                    <a:pt x="767630" y="30122"/>
                  </a:lnTo>
                  <a:lnTo>
                    <a:pt x="705128" y="36741"/>
                  </a:lnTo>
                  <a:lnTo>
                    <a:pt x="660051" y="39726"/>
                  </a:lnTo>
                  <a:lnTo>
                    <a:pt x="613890" y="41053"/>
                  </a:lnTo>
                  <a:lnTo>
                    <a:pt x="550781" y="41800"/>
                  </a:lnTo>
                  <a:lnTo>
                    <a:pt x="500236" y="43191"/>
                  </a:lnTo>
                  <a:lnTo>
                    <a:pt x="447565" y="49322"/>
                  </a:lnTo>
                  <a:lnTo>
                    <a:pt x="388025" y="51659"/>
                  </a:lnTo>
                  <a:lnTo>
                    <a:pt x="324761" y="52351"/>
                  </a:lnTo>
                  <a:lnTo>
                    <a:pt x="278479" y="52513"/>
                  </a:lnTo>
                  <a:lnTo>
                    <a:pt x="233733" y="52585"/>
                  </a:lnTo>
                  <a:lnTo>
                    <a:pt x="175319" y="52626"/>
                  </a:lnTo>
                  <a:lnTo>
                    <a:pt x="125256" y="55757"/>
                  </a:lnTo>
                  <a:lnTo>
                    <a:pt x="70258" y="60975"/>
                  </a:lnTo>
                  <a:lnTo>
                    <a:pt x="25107" y="6252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06238" y="579067"/>
              <a:ext cx="84229" cy="6067"/>
            </a:xfrm>
            <a:custGeom>
              <a:avLst/>
              <a:gdLst/>
              <a:ahLst/>
              <a:cxnLst/>
              <a:rect l="0" t="0" r="0" b="0"/>
              <a:pathLst>
                <a:path w="84229" h="6067">
                  <a:moveTo>
                    <a:pt x="84228" y="0"/>
                  </a:moveTo>
                  <a:lnTo>
                    <a:pt x="51776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3679" y="398130"/>
              <a:ext cx="231628" cy="412565"/>
            </a:xfrm>
            <a:custGeom>
              <a:avLst/>
              <a:gdLst/>
              <a:ahLst/>
              <a:cxnLst/>
              <a:rect l="0" t="0" r="0" b="0"/>
              <a:pathLst>
                <a:path w="231628" h="412565">
                  <a:moveTo>
                    <a:pt x="0" y="412564"/>
                  </a:moveTo>
                  <a:lnTo>
                    <a:pt x="3119" y="369872"/>
                  </a:lnTo>
                  <a:lnTo>
                    <a:pt x="10722" y="309326"/>
                  </a:lnTo>
                  <a:lnTo>
                    <a:pt x="18669" y="251228"/>
                  </a:lnTo>
                  <a:lnTo>
                    <a:pt x="20585" y="189362"/>
                  </a:lnTo>
                  <a:lnTo>
                    <a:pt x="32447" y="126284"/>
                  </a:lnTo>
                  <a:lnTo>
                    <a:pt x="45793" y="71745"/>
                  </a:lnTo>
                  <a:lnTo>
                    <a:pt x="66313" y="13353"/>
                  </a:lnTo>
                  <a:lnTo>
                    <a:pt x="72284" y="2534"/>
                  </a:lnTo>
                  <a:lnTo>
                    <a:pt x="77435" y="0"/>
                  </a:lnTo>
                  <a:lnTo>
                    <a:pt x="82039" y="2991"/>
                  </a:lnTo>
                  <a:lnTo>
                    <a:pt x="113426" y="58730"/>
                  </a:lnTo>
                  <a:lnTo>
                    <a:pt x="129379" y="117153"/>
                  </a:lnTo>
                  <a:lnTo>
                    <a:pt x="144966" y="170547"/>
                  </a:lnTo>
                  <a:lnTo>
                    <a:pt x="162795" y="218153"/>
                  </a:lnTo>
                  <a:lnTo>
                    <a:pt x="189781" y="280402"/>
                  </a:lnTo>
                  <a:lnTo>
                    <a:pt x="220197" y="342643"/>
                  </a:lnTo>
                  <a:lnTo>
                    <a:pt x="231627" y="359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85264" y="663295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87830" y="594535"/>
              <a:ext cx="134347" cy="150346"/>
            </a:xfrm>
            <a:custGeom>
              <a:avLst/>
              <a:gdLst/>
              <a:ahLst/>
              <a:cxnLst/>
              <a:rect l="0" t="0" r="0" b="0"/>
              <a:pathLst>
                <a:path w="134347" h="150346">
                  <a:moveTo>
                    <a:pt x="134346" y="5589"/>
                  </a:moveTo>
                  <a:lnTo>
                    <a:pt x="117578" y="0"/>
                  </a:lnTo>
                  <a:lnTo>
                    <a:pt x="99988" y="375"/>
                  </a:lnTo>
                  <a:lnTo>
                    <a:pt x="39346" y="16584"/>
                  </a:lnTo>
                  <a:lnTo>
                    <a:pt x="19594" y="24514"/>
                  </a:lnTo>
                  <a:lnTo>
                    <a:pt x="3017" y="35837"/>
                  </a:lnTo>
                  <a:lnTo>
                    <a:pt x="0" y="42132"/>
                  </a:lnTo>
                  <a:lnTo>
                    <a:pt x="328" y="48668"/>
                  </a:lnTo>
                  <a:lnTo>
                    <a:pt x="2887" y="55365"/>
                  </a:lnTo>
                  <a:lnTo>
                    <a:pt x="15088" y="65926"/>
                  </a:lnTo>
                  <a:lnTo>
                    <a:pt x="69985" y="85934"/>
                  </a:lnTo>
                  <a:lnTo>
                    <a:pt x="108127" y="97895"/>
                  </a:lnTo>
                  <a:lnTo>
                    <a:pt x="126982" y="109395"/>
                  </a:lnTo>
                  <a:lnTo>
                    <a:pt x="130607" y="115737"/>
                  </a:lnTo>
                  <a:lnTo>
                    <a:pt x="130683" y="122305"/>
                  </a:lnTo>
                  <a:lnTo>
                    <a:pt x="128395" y="129023"/>
                  </a:lnTo>
                  <a:lnTo>
                    <a:pt x="122190" y="134672"/>
                  </a:lnTo>
                  <a:lnTo>
                    <a:pt x="102817" y="144067"/>
                  </a:lnTo>
                  <a:lnTo>
                    <a:pt x="65602" y="150345"/>
                  </a:lnTo>
                  <a:lnTo>
                    <a:pt x="8004" y="14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92612" y="605063"/>
              <a:ext cx="143871" cy="149624"/>
            </a:xfrm>
            <a:custGeom>
              <a:avLst/>
              <a:gdLst/>
              <a:ahLst/>
              <a:cxnLst/>
              <a:rect l="0" t="0" r="0" b="0"/>
              <a:pathLst>
                <a:path w="143871" h="149624">
                  <a:moveTo>
                    <a:pt x="108590" y="5589"/>
                  </a:moveTo>
                  <a:lnTo>
                    <a:pt x="91822" y="0"/>
                  </a:lnTo>
                  <a:lnTo>
                    <a:pt x="74231" y="376"/>
                  </a:lnTo>
                  <a:lnTo>
                    <a:pt x="55885" y="5612"/>
                  </a:lnTo>
                  <a:lnTo>
                    <a:pt x="17797" y="34593"/>
                  </a:lnTo>
                  <a:lnTo>
                    <a:pt x="2010" y="60586"/>
                  </a:lnTo>
                  <a:lnTo>
                    <a:pt x="0" y="80335"/>
                  </a:lnTo>
                  <a:lnTo>
                    <a:pt x="4176" y="100811"/>
                  </a:lnTo>
                  <a:lnTo>
                    <a:pt x="13830" y="121610"/>
                  </a:lnTo>
                  <a:lnTo>
                    <a:pt x="29040" y="136313"/>
                  </a:lnTo>
                  <a:lnTo>
                    <a:pt x="48668" y="145577"/>
                  </a:lnTo>
                  <a:lnTo>
                    <a:pt x="84856" y="149623"/>
                  </a:lnTo>
                  <a:lnTo>
                    <a:pt x="107400" y="146423"/>
                  </a:lnTo>
                  <a:lnTo>
                    <a:pt x="115986" y="141593"/>
                  </a:lnTo>
                  <a:lnTo>
                    <a:pt x="128644" y="126867"/>
                  </a:lnTo>
                  <a:lnTo>
                    <a:pt x="142348" y="98845"/>
                  </a:lnTo>
                  <a:lnTo>
                    <a:pt x="143870" y="78622"/>
                  </a:lnTo>
                  <a:lnTo>
                    <a:pt x="139478" y="57935"/>
                  </a:lnTo>
                  <a:lnTo>
                    <a:pt x="125021" y="30068"/>
                  </a:lnTo>
                  <a:lnTo>
                    <a:pt x="10859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74901" y="573516"/>
              <a:ext cx="326385" cy="184536"/>
            </a:xfrm>
            <a:custGeom>
              <a:avLst/>
              <a:gdLst/>
              <a:ahLst/>
              <a:cxnLst/>
              <a:rect l="0" t="0" r="0" b="0"/>
              <a:pathLst>
                <a:path w="326385" h="184536">
                  <a:moveTo>
                    <a:pt x="0" y="47665"/>
                  </a:moveTo>
                  <a:lnTo>
                    <a:pt x="34329" y="108538"/>
                  </a:lnTo>
                  <a:lnTo>
                    <a:pt x="45673" y="126192"/>
                  </a:lnTo>
                  <a:lnTo>
                    <a:pt x="54614" y="149636"/>
                  </a:lnTo>
                  <a:lnTo>
                    <a:pt x="55127" y="155420"/>
                  </a:lnTo>
                  <a:lnTo>
                    <a:pt x="53129" y="156936"/>
                  </a:lnTo>
                  <a:lnTo>
                    <a:pt x="49458" y="155608"/>
                  </a:lnTo>
                  <a:lnTo>
                    <a:pt x="42259" y="144772"/>
                  </a:lnTo>
                  <a:lnTo>
                    <a:pt x="36330" y="127089"/>
                  </a:lnTo>
                  <a:lnTo>
                    <a:pt x="34161" y="90825"/>
                  </a:lnTo>
                  <a:lnTo>
                    <a:pt x="37800" y="64118"/>
                  </a:lnTo>
                  <a:lnTo>
                    <a:pt x="43917" y="55124"/>
                  </a:lnTo>
                  <a:lnTo>
                    <a:pt x="52675" y="49128"/>
                  </a:lnTo>
                  <a:lnTo>
                    <a:pt x="63193" y="45131"/>
                  </a:lnTo>
                  <a:lnTo>
                    <a:pt x="73714" y="45976"/>
                  </a:lnTo>
                  <a:lnTo>
                    <a:pt x="94763" y="56273"/>
                  </a:lnTo>
                  <a:lnTo>
                    <a:pt x="120755" y="76212"/>
                  </a:lnTo>
                  <a:lnTo>
                    <a:pt x="137685" y="102527"/>
                  </a:lnTo>
                  <a:lnTo>
                    <a:pt x="161201" y="163673"/>
                  </a:lnTo>
                  <a:lnTo>
                    <a:pt x="163619" y="165948"/>
                  </a:lnTo>
                  <a:lnTo>
                    <a:pt x="165231" y="162785"/>
                  </a:lnTo>
                  <a:lnTo>
                    <a:pt x="166306" y="155997"/>
                  </a:lnTo>
                  <a:lnTo>
                    <a:pt x="173739" y="142216"/>
                  </a:lnTo>
                  <a:lnTo>
                    <a:pt x="197576" y="114305"/>
                  </a:lnTo>
                  <a:lnTo>
                    <a:pt x="223488" y="98866"/>
                  </a:lnTo>
                  <a:lnTo>
                    <a:pt x="270937" y="76403"/>
                  </a:lnTo>
                  <a:lnTo>
                    <a:pt x="278890" y="70333"/>
                  </a:lnTo>
                  <a:lnTo>
                    <a:pt x="283023" y="61607"/>
                  </a:lnTo>
                  <a:lnTo>
                    <a:pt x="284496" y="39434"/>
                  </a:lnTo>
                  <a:lnTo>
                    <a:pt x="278131" y="20220"/>
                  </a:lnTo>
                  <a:lnTo>
                    <a:pt x="273159" y="11821"/>
                  </a:lnTo>
                  <a:lnTo>
                    <a:pt x="265164" y="6221"/>
                  </a:lnTo>
                  <a:lnTo>
                    <a:pt x="243803" y="0"/>
                  </a:lnTo>
                  <a:lnTo>
                    <a:pt x="233895" y="680"/>
                  </a:lnTo>
                  <a:lnTo>
                    <a:pt x="207602" y="12816"/>
                  </a:lnTo>
                  <a:lnTo>
                    <a:pt x="188194" y="24768"/>
                  </a:lnTo>
                  <a:lnTo>
                    <a:pt x="181615" y="33570"/>
                  </a:lnTo>
                  <a:lnTo>
                    <a:pt x="174304" y="55828"/>
                  </a:lnTo>
                  <a:lnTo>
                    <a:pt x="175778" y="89078"/>
                  </a:lnTo>
                  <a:lnTo>
                    <a:pt x="183624" y="121157"/>
                  </a:lnTo>
                  <a:lnTo>
                    <a:pt x="196255" y="139210"/>
                  </a:lnTo>
                  <a:lnTo>
                    <a:pt x="213567" y="153862"/>
                  </a:lnTo>
                  <a:lnTo>
                    <a:pt x="263608" y="176712"/>
                  </a:lnTo>
                  <a:lnTo>
                    <a:pt x="326384" y="184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42970" y="536953"/>
              <a:ext cx="182529" cy="197685"/>
            </a:xfrm>
            <a:custGeom>
              <a:avLst/>
              <a:gdLst/>
              <a:ahLst/>
              <a:cxnLst/>
              <a:rect l="0" t="0" r="0" b="0"/>
              <a:pathLst>
                <a:path w="182529" h="197685">
                  <a:moveTo>
                    <a:pt x="116283" y="0"/>
                  </a:moveTo>
                  <a:lnTo>
                    <a:pt x="57667" y="5589"/>
                  </a:lnTo>
                  <a:lnTo>
                    <a:pt x="22877" y="14654"/>
                  </a:lnTo>
                  <a:lnTo>
                    <a:pt x="14238" y="20298"/>
                  </a:lnTo>
                  <a:lnTo>
                    <a:pt x="1519" y="35927"/>
                  </a:lnTo>
                  <a:lnTo>
                    <a:pt x="0" y="43839"/>
                  </a:lnTo>
                  <a:lnTo>
                    <a:pt x="1326" y="51453"/>
                  </a:lnTo>
                  <a:lnTo>
                    <a:pt x="4551" y="58868"/>
                  </a:lnTo>
                  <a:lnTo>
                    <a:pt x="20612" y="70227"/>
                  </a:lnTo>
                  <a:lnTo>
                    <a:pt x="43347" y="78005"/>
                  </a:lnTo>
                  <a:lnTo>
                    <a:pt x="92951" y="89238"/>
                  </a:lnTo>
                  <a:lnTo>
                    <a:pt x="155079" y="118448"/>
                  </a:lnTo>
                  <a:lnTo>
                    <a:pt x="169790" y="132192"/>
                  </a:lnTo>
                  <a:lnTo>
                    <a:pt x="180228" y="149999"/>
                  </a:lnTo>
                  <a:lnTo>
                    <a:pt x="182528" y="169612"/>
                  </a:lnTo>
                  <a:lnTo>
                    <a:pt x="181503" y="179755"/>
                  </a:lnTo>
                  <a:lnTo>
                    <a:pt x="176142" y="186517"/>
                  </a:lnTo>
                  <a:lnTo>
                    <a:pt x="157705" y="194030"/>
                  </a:lnTo>
                  <a:lnTo>
                    <a:pt x="101676" y="197684"/>
                  </a:lnTo>
                  <a:lnTo>
                    <a:pt x="65552" y="190114"/>
                  </a:lnTo>
                  <a:lnTo>
                    <a:pt x="2152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59253" y="562850"/>
              <a:ext cx="200043" cy="174145"/>
            </a:xfrm>
            <a:custGeom>
              <a:avLst/>
              <a:gdLst/>
              <a:ahLst/>
              <a:cxnLst/>
              <a:rect l="0" t="0" r="0" b="0"/>
              <a:pathLst>
                <a:path w="200043" h="174145">
                  <a:moveTo>
                    <a:pt x="0" y="100445"/>
                  </a:moveTo>
                  <a:lnTo>
                    <a:pt x="48932" y="92112"/>
                  </a:lnTo>
                  <a:lnTo>
                    <a:pt x="102472" y="84761"/>
                  </a:lnTo>
                  <a:lnTo>
                    <a:pt x="157557" y="68643"/>
                  </a:lnTo>
                  <a:lnTo>
                    <a:pt x="168210" y="65205"/>
                  </a:lnTo>
                  <a:lnTo>
                    <a:pt x="175311" y="58235"/>
                  </a:lnTo>
                  <a:lnTo>
                    <a:pt x="183201" y="38011"/>
                  </a:lnTo>
                  <a:lnTo>
                    <a:pt x="182966" y="28407"/>
                  </a:lnTo>
                  <a:lnTo>
                    <a:pt x="176465" y="11496"/>
                  </a:lnTo>
                  <a:lnTo>
                    <a:pt x="169116" y="6051"/>
                  </a:lnTo>
                  <a:lnTo>
                    <a:pt x="148473" y="0"/>
                  </a:lnTo>
                  <a:lnTo>
                    <a:pt x="126820" y="3550"/>
                  </a:lnTo>
                  <a:lnTo>
                    <a:pt x="116132" y="7772"/>
                  </a:lnTo>
                  <a:lnTo>
                    <a:pt x="101138" y="21822"/>
                  </a:lnTo>
                  <a:lnTo>
                    <a:pt x="81979" y="59438"/>
                  </a:lnTo>
                  <a:lnTo>
                    <a:pt x="80499" y="79880"/>
                  </a:lnTo>
                  <a:lnTo>
                    <a:pt x="89082" y="121599"/>
                  </a:lnTo>
                  <a:lnTo>
                    <a:pt x="104254" y="147527"/>
                  </a:lnTo>
                  <a:lnTo>
                    <a:pt x="120035" y="159585"/>
                  </a:lnTo>
                  <a:lnTo>
                    <a:pt x="139917" y="167673"/>
                  </a:lnTo>
                  <a:lnTo>
                    <a:pt x="200042" y="174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44174" y="400082"/>
              <a:ext cx="41464" cy="357970"/>
            </a:xfrm>
            <a:custGeom>
              <a:avLst/>
              <a:gdLst/>
              <a:ahLst/>
              <a:cxnLst/>
              <a:rect l="0" t="0" r="0" b="0"/>
              <a:pathLst>
                <a:path w="41464" h="357970">
                  <a:moveTo>
                    <a:pt x="9878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2661" y="159451"/>
                  </a:lnTo>
                  <a:lnTo>
                    <a:pt x="10858" y="218431"/>
                  </a:lnTo>
                  <a:lnTo>
                    <a:pt x="17577" y="269831"/>
                  </a:lnTo>
                  <a:lnTo>
                    <a:pt x="25436" y="323532"/>
                  </a:lnTo>
                  <a:lnTo>
                    <a:pt x="4146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69823" y="484744"/>
              <a:ext cx="200043" cy="10096"/>
            </a:xfrm>
            <a:custGeom>
              <a:avLst/>
              <a:gdLst/>
              <a:ahLst/>
              <a:cxnLst/>
              <a:rect l="0" t="0" r="0" b="0"/>
              <a:pathLst>
                <a:path w="200043" h="10096">
                  <a:moveTo>
                    <a:pt x="200042" y="10095"/>
                  </a:moveTo>
                  <a:lnTo>
                    <a:pt x="162564" y="1762"/>
                  </a:lnTo>
                  <a:lnTo>
                    <a:pt x="105551" y="0"/>
                  </a:lnTo>
                  <a:lnTo>
                    <a:pt x="53606" y="6888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204285" y="379025"/>
            <a:ext cx="1621074" cy="410613"/>
            <a:chOff x="7204285" y="379025"/>
            <a:chExt cx="1621074" cy="410613"/>
          </a:xfrm>
        </p:grpSpPr>
        <p:sp>
          <p:nvSpPr>
            <p:cNvPr id="37" name="Freeform 36"/>
            <p:cNvSpPr/>
            <p:nvPr/>
          </p:nvSpPr>
          <p:spPr>
            <a:xfrm>
              <a:off x="7204285" y="607879"/>
              <a:ext cx="140449" cy="145599"/>
            </a:xfrm>
            <a:custGeom>
              <a:avLst/>
              <a:gdLst/>
              <a:ahLst/>
              <a:cxnLst/>
              <a:rect l="0" t="0" r="0" b="0"/>
              <a:pathLst>
                <a:path w="140449" h="145599">
                  <a:moveTo>
                    <a:pt x="81435" y="13302"/>
                  </a:moveTo>
                  <a:lnTo>
                    <a:pt x="70257" y="2123"/>
                  </a:lnTo>
                  <a:lnTo>
                    <a:pt x="63454" y="0"/>
                  </a:lnTo>
                  <a:lnTo>
                    <a:pt x="46537" y="761"/>
                  </a:lnTo>
                  <a:lnTo>
                    <a:pt x="30440" y="8118"/>
                  </a:lnTo>
                  <a:lnTo>
                    <a:pt x="22872" y="13356"/>
                  </a:lnTo>
                  <a:lnTo>
                    <a:pt x="11343" y="28534"/>
                  </a:lnTo>
                  <a:lnTo>
                    <a:pt x="6631" y="37494"/>
                  </a:lnTo>
                  <a:lnTo>
                    <a:pt x="0" y="78052"/>
                  </a:lnTo>
                  <a:lnTo>
                    <a:pt x="4687" y="100961"/>
                  </a:lnTo>
                  <a:lnTo>
                    <a:pt x="9213" y="110346"/>
                  </a:lnTo>
                  <a:lnTo>
                    <a:pt x="26719" y="127012"/>
                  </a:lnTo>
                  <a:lnTo>
                    <a:pt x="50098" y="139879"/>
                  </a:lnTo>
                  <a:lnTo>
                    <a:pt x="76086" y="145598"/>
                  </a:lnTo>
                  <a:lnTo>
                    <a:pt x="96995" y="141900"/>
                  </a:lnTo>
                  <a:lnTo>
                    <a:pt x="114086" y="131288"/>
                  </a:lnTo>
                  <a:lnTo>
                    <a:pt x="129482" y="114873"/>
                  </a:lnTo>
                  <a:lnTo>
                    <a:pt x="137884" y="92760"/>
                  </a:lnTo>
                  <a:lnTo>
                    <a:pt x="140448" y="68504"/>
                  </a:lnTo>
                  <a:lnTo>
                    <a:pt x="137689" y="46025"/>
                  </a:lnTo>
                  <a:lnTo>
                    <a:pt x="132976" y="37457"/>
                  </a:lnTo>
                  <a:lnTo>
                    <a:pt x="118380" y="24817"/>
                  </a:lnTo>
                  <a:lnTo>
                    <a:pt x="91964" y="13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50969" y="404820"/>
              <a:ext cx="134793" cy="311118"/>
            </a:xfrm>
            <a:custGeom>
              <a:avLst/>
              <a:gdLst/>
              <a:ahLst/>
              <a:cxnLst/>
              <a:rect l="0" t="0" r="0" b="0"/>
              <a:pathLst>
                <a:path w="134793" h="311118">
                  <a:moveTo>
                    <a:pt x="61093" y="311117"/>
                  </a:moveTo>
                  <a:lnTo>
                    <a:pt x="43134" y="257242"/>
                  </a:lnTo>
                  <a:lnTo>
                    <a:pt x="25944" y="200081"/>
                  </a:lnTo>
                  <a:lnTo>
                    <a:pt x="11949" y="146898"/>
                  </a:lnTo>
                  <a:lnTo>
                    <a:pt x="0" y="84988"/>
                  </a:lnTo>
                  <a:lnTo>
                    <a:pt x="4127" y="43945"/>
                  </a:lnTo>
                  <a:lnTo>
                    <a:pt x="15888" y="22358"/>
                  </a:lnTo>
                  <a:lnTo>
                    <a:pt x="23937" y="13326"/>
                  </a:lnTo>
                  <a:lnTo>
                    <a:pt x="48479" y="3291"/>
                  </a:lnTo>
                  <a:lnTo>
                    <a:pt x="76544" y="0"/>
                  </a:lnTo>
                  <a:lnTo>
                    <a:pt x="109735" y="4725"/>
                  </a:lnTo>
                  <a:lnTo>
                    <a:pt x="134792" y="16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17306" y="579067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40899" y="7236"/>
                  </a:lnTo>
                  <a:lnTo>
                    <a:pt x="81557" y="9878"/>
                  </a:lnTo>
                  <a:lnTo>
                    <a:pt x="3703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38446" y="558010"/>
              <a:ext cx="157928" cy="186391"/>
            </a:xfrm>
            <a:custGeom>
              <a:avLst/>
              <a:gdLst/>
              <a:ahLst/>
              <a:cxnLst/>
              <a:rect l="0" t="0" r="0" b="0"/>
              <a:pathLst>
                <a:path w="157928" h="186391">
                  <a:moveTo>
                    <a:pt x="0" y="0"/>
                  </a:moveTo>
                  <a:lnTo>
                    <a:pt x="0" y="22357"/>
                  </a:lnTo>
                  <a:lnTo>
                    <a:pt x="11178" y="53027"/>
                  </a:lnTo>
                  <a:lnTo>
                    <a:pt x="35916" y="103238"/>
                  </a:lnTo>
                  <a:lnTo>
                    <a:pt x="57565" y="141983"/>
                  </a:lnTo>
                  <a:lnTo>
                    <a:pt x="100344" y="184828"/>
                  </a:lnTo>
                  <a:lnTo>
                    <a:pt x="107840" y="186390"/>
                  </a:lnTo>
                  <a:lnTo>
                    <a:pt x="115176" y="183921"/>
                  </a:lnTo>
                  <a:lnTo>
                    <a:pt x="122408" y="178766"/>
                  </a:lnTo>
                  <a:lnTo>
                    <a:pt x="130441" y="157440"/>
                  </a:lnTo>
                  <a:lnTo>
                    <a:pt x="135600" y="101679"/>
                  </a:lnTo>
                  <a:lnTo>
                    <a:pt x="145024" y="4677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45105" y="583809"/>
              <a:ext cx="214481" cy="184772"/>
            </a:xfrm>
            <a:custGeom>
              <a:avLst/>
              <a:gdLst/>
              <a:ahLst/>
              <a:cxnLst/>
              <a:rect l="0" t="0" r="0" b="0"/>
              <a:pathLst>
                <a:path w="214481" h="184772">
                  <a:moveTo>
                    <a:pt x="109195" y="90014"/>
                  </a:moveTo>
                  <a:lnTo>
                    <a:pt x="106076" y="47323"/>
                  </a:lnTo>
                  <a:lnTo>
                    <a:pt x="99621" y="27756"/>
                  </a:lnTo>
                  <a:lnTo>
                    <a:pt x="88952" y="11261"/>
                  </a:lnTo>
                  <a:lnTo>
                    <a:pt x="80492" y="5927"/>
                  </a:lnTo>
                  <a:lnTo>
                    <a:pt x="58614" y="0"/>
                  </a:lnTo>
                  <a:lnTo>
                    <a:pt x="48568" y="1929"/>
                  </a:lnTo>
                  <a:lnTo>
                    <a:pt x="31167" y="13430"/>
                  </a:lnTo>
                  <a:lnTo>
                    <a:pt x="13806" y="39637"/>
                  </a:lnTo>
                  <a:lnTo>
                    <a:pt x="1253" y="69628"/>
                  </a:lnTo>
                  <a:lnTo>
                    <a:pt x="0" y="93432"/>
                  </a:lnTo>
                  <a:lnTo>
                    <a:pt x="4512" y="118440"/>
                  </a:lnTo>
                  <a:lnTo>
                    <a:pt x="20207" y="151079"/>
                  </a:lnTo>
                  <a:lnTo>
                    <a:pt x="32990" y="168237"/>
                  </a:lnTo>
                  <a:lnTo>
                    <a:pt x="40844" y="172578"/>
                  </a:lnTo>
                  <a:lnTo>
                    <a:pt x="58930" y="174283"/>
                  </a:lnTo>
                  <a:lnTo>
                    <a:pt x="75548" y="168021"/>
                  </a:lnTo>
                  <a:lnTo>
                    <a:pt x="83254" y="163076"/>
                  </a:lnTo>
                  <a:lnTo>
                    <a:pt x="94936" y="148222"/>
                  </a:lnTo>
                  <a:lnTo>
                    <a:pt x="102858" y="128753"/>
                  </a:lnTo>
                  <a:lnTo>
                    <a:pt x="106378" y="104502"/>
                  </a:lnTo>
                  <a:lnTo>
                    <a:pt x="108487" y="102012"/>
                  </a:lnTo>
                  <a:lnTo>
                    <a:pt x="111063" y="106202"/>
                  </a:lnTo>
                  <a:lnTo>
                    <a:pt x="129192" y="143775"/>
                  </a:lnTo>
                  <a:lnTo>
                    <a:pt x="148525" y="168984"/>
                  </a:lnTo>
                  <a:lnTo>
                    <a:pt x="168399" y="177755"/>
                  </a:lnTo>
                  <a:lnTo>
                    <a:pt x="214480" y="184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56567" y="379025"/>
              <a:ext cx="55662" cy="368499"/>
            </a:xfrm>
            <a:custGeom>
              <a:avLst/>
              <a:gdLst/>
              <a:ahLst/>
              <a:cxnLst/>
              <a:rect l="0" t="0" r="0" b="0"/>
              <a:pathLst>
                <a:path w="55662" h="368499">
                  <a:moveTo>
                    <a:pt x="13547" y="0"/>
                  </a:moveTo>
                  <a:lnTo>
                    <a:pt x="2369" y="11179"/>
                  </a:lnTo>
                  <a:lnTo>
                    <a:pt x="0" y="32265"/>
                  </a:lnTo>
                  <a:lnTo>
                    <a:pt x="8011" y="93461"/>
                  </a:lnTo>
                  <a:lnTo>
                    <a:pt x="11907" y="150135"/>
                  </a:lnTo>
                  <a:lnTo>
                    <a:pt x="18650" y="205792"/>
                  </a:lnTo>
                  <a:lnTo>
                    <a:pt x="28057" y="259327"/>
                  </a:lnTo>
                  <a:lnTo>
                    <a:pt x="35650" y="319074"/>
                  </a:lnTo>
                  <a:lnTo>
                    <a:pt x="5566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99749" y="575855"/>
              <a:ext cx="310587" cy="186425"/>
            </a:xfrm>
            <a:custGeom>
              <a:avLst/>
              <a:gdLst/>
              <a:ahLst/>
              <a:cxnLst/>
              <a:rect l="0" t="0" r="0" b="0"/>
              <a:pathLst>
                <a:path w="310587" h="186425">
                  <a:moveTo>
                    <a:pt x="7235" y="13740"/>
                  </a:moveTo>
                  <a:lnTo>
                    <a:pt x="0" y="41296"/>
                  </a:lnTo>
                  <a:lnTo>
                    <a:pt x="476" y="94400"/>
                  </a:lnTo>
                  <a:lnTo>
                    <a:pt x="15920" y="150141"/>
                  </a:lnTo>
                  <a:lnTo>
                    <a:pt x="27083" y="171459"/>
                  </a:lnTo>
                  <a:lnTo>
                    <a:pt x="35674" y="178548"/>
                  </a:lnTo>
                  <a:lnTo>
                    <a:pt x="57699" y="186424"/>
                  </a:lnTo>
                  <a:lnTo>
                    <a:pt x="90817" y="185269"/>
                  </a:lnTo>
                  <a:lnTo>
                    <a:pt x="100391" y="179565"/>
                  </a:lnTo>
                  <a:lnTo>
                    <a:pt x="117269" y="160750"/>
                  </a:lnTo>
                  <a:lnTo>
                    <a:pt x="134334" y="129438"/>
                  </a:lnTo>
                  <a:lnTo>
                    <a:pt x="136643" y="108446"/>
                  </a:lnTo>
                  <a:lnTo>
                    <a:pt x="134183" y="60784"/>
                  </a:lnTo>
                  <a:lnTo>
                    <a:pt x="137491" y="54461"/>
                  </a:lnTo>
                  <a:lnTo>
                    <a:pt x="143205" y="52586"/>
                  </a:lnTo>
                  <a:lnTo>
                    <a:pt x="158913" y="56741"/>
                  </a:lnTo>
                  <a:lnTo>
                    <a:pt x="219019" y="79382"/>
                  </a:lnTo>
                  <a:lnTo>
                    <a:pt x="262748" y="79463"/>
                  </a:lnTo>
                  <a:lnTo>
                    <a:pt x="299752" y="66489"/>
                  </a:lnTo>
                  <a:lnTo>
                    <a:pt x="306362" y="59435"/>
                  </a:lnTo>
                  <a:lnTo>
                    <a:pt x="309598" y="51222"/>
                  </a:lnTo>
                  <a:lnTo>
                    <a:pt x="310586" y="42238"/>
                  </a:lnTo>
                  <a:lnTo>
                    <a:pt x="305445" y="26016"/>
                  </a:lnTo>
                  <a:lnTo>
                    <a:pt x="300798" y="18415"/>
                  </a:lnTo>
                  <a:lnTo>
                    <a:pt x="286276" y="6849"/>
                  </a:lnTo>
                  <a:lnTo>
                    <a:pt x="277491" y="2127"/>
                  </a:lnTo>
                  <a:lnTo>
                    <a:pt x="255251" y="0"/>
                  </a:lnTo>
                  <a:lnTo>
                    <a:pt x="208434" y="8167"/>
                  </a:lnTo>
                  <a:lnTo>
                    <a:pt x="199860" y="13534"/>
                  </a:lnTo>
                  <a:lnTo>
                    <a:pt x="187212" y="28857"/>
                  </a:lnTo>
                  <a:lnTo>
                    <a:pt x="183931" y="53604"/>
                  </a:lnTo>
                  <a:lnTo>
                    <a:pt x="187543" y="80590"/>
                  </a:lnTo>
                  <a:lnTo>
                    <a:pt x="202730" y="108937"/>
                  </a:lnTo>
                  <a:lnTo>
                    <a:pt x="231941" y="139476"/>
                  </a:lnTo>
                  <a:lnTo>
                    <a:pt x="241267" y="146697"/>
                  </a:lnTo>
                  <a:lnTo>
                    <a:pt x="264108" y="154721"/>
                  </a:lnTo>
                  <a:lnTo>
                    <a:pt x="302033" y="16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10770" y="562473"/>
              <a:ext cx="114589" cy="227165"/>
            </a:xfrm>
            <a:custGeom>
              <a:avLst/>
              <a:gdLst/>
              <a:ahLst/>
              <a:cxnLst/>
              <a:rect l="0" t="0" r="0" b="0"/>
              <a:pathLst>
                <a:path w="114589" h="227165">
                  <a:moveTo>
                    <a:pt x="112110" y="6065"/>
                  </a:moveTo>
                  <a:lnTo>
                    <a:pt x="79658" y="0"/>
                  </a:lnTo>
                  <a:lnTo>
                    <a:pt x="59083" y="2590"/>
                  </a:lnTo>
                  <a:lnTo>
                    <a:pt x="27768" y="16214"/>
                  </a:lnTo>
                  <a:lnTo>
                    <a:pt x="1852" y="35069"/>
                  </a:lnTo>
                  <a:lnTo>
                    <a:pt x="0" y="42948"/>
                  </a:lnTo>
                  <a:lnTo>
                    <a:pt x="2276" y="51711"/>
                  </a:lnTo>
                  <a:lnTo>
                    <a:pt x="7302" y="61062"/>
                  </a:lnTo>
                  <a:lnTo>
                    <a:pt x="22245" y="74572"/>
                  </a:lnTo>
                  <a:lnTo>
                    <a:pt x="80955" y="108699"/>
                  </a:lnTo>
                  <a:lnTo>
                    <a:pt x="91340" y="113092"/>
                  </a:lnTo>
                  <a:lnTo>
                    <a:pt x="105998" y="127332"/>
                  </a:lnTo>
                  <a:lnTo>
                    <a:pt x="111545" y="136043"/>
                  </a:lnTo>
                  <a:lnTo>
                    <a:pt x="114588" y="155080"/>
                  </a:lnTo>
                  <a:lnTo>
                    <a:pt x="113762" y="165070"/>
                  </a:lnTo>
                  <a:lnTo>
                    <a:pt x="106605" y="182409"/>
                  </a:lnTo>
                  <a:lnTo>
                    <a:pt x="101422" y="190308"/>
                  </a:lnTo>
                  <a:lnTo>
                    <a:pt x="86303" y="202205"/>
                  </a:lnTo>
                  <a:lnTo>
                    <a:pt x="48940" y="227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537160" y="1084435"/>
            <a:ext cx="5917017" cy="421141"/>
            <a:chOff x="1537160" y="1084435"/>
            <a:chExt cx="5917017" cy="421141"/>
          </a:xfrm>
        </p:grpSpPr>
        <p:sp>
          <p:nvSpPr>
            <p:cNvPr id="46" name="Freeform 45"/>
            <p:cNvSpPr/>
            <p:nvPr/>
          </p:nvSpPr>
          <p:spPr>
            <a:xfrm>
              <a:off x="1563157" y="1263419"/>
              <a:ext cx="26647" cy="157929"/>
            </a:xfrm>
            <a:custGeom>
              <a:avLst/>
              <a:gdLst/>
              <a:ahLst/>
              <a:cxnLst/>
              <a:rect l="0" t="0" r="0" b="0"/>
              <a:pathLst>
                <a:path w="26647" h="15792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3791" y="132688"/>
                  </a:lnTo>
                  <a:lnTo>
                    <a:pt x="2664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37160" y="120024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31917" y="1284476"/>
              <a:ext cx="178985" cy="136872"/>
            </a:xfrm>
            <a:custGeom>
              <a:avLst/>
              <a:gdLst/>
              <a:ahLst/>
              <a:cxnLst/>
              <a:rect l="0" t="0" r="0" b="0"/>
              <a:pathLst>
                <a:path w="178985" h="136872">
                  <a:moveTo>
                    <a:pt x="0" y="0"/>
                  </a:moveTo>
                  <a:lnTo>
                    <a:pt x="15641" y="17981"/>
                  </a:lnTo>
                  <a:lnTo>
                    <a:pt x="40433" y="69742"/>
                  </a:lnTo>
                  <a:lnTo>
                    <a:pt x="56296" y="114079"/>
                  </a:lnTo>
                  <a:lnTo>
                    <a:pt x="56078" y="53607"/>
                  </a:lnTo>
                  <a:lnTo>
                    <a:pt x="67308" y="21343"/>
                  </a:lnTo>
                  <a:lnTo>
                    <a:pt x="72948" y="10719"/>
                  </a:lnTo>
                  <a:lnTo>
                    <a:pt x="80217" y="4807"/>
                  </a:lnTo>
                  <a:lnTo>
                    <a:pt x="88573" y="2035"/>
                  </a:lnTo>
                  <a:lnTo>
                    <a:pt x="97653" y="1356"/>
                  </a:lnTo>
                  <a:lnTo>
                    <a:pt x="113981" y="6842"/>
                  </a:lnTo>
                  <a:lnTo>
                    <a:pt x="129037" y="18249"/>
                  </a:lnTo>
                  <a:lnTo>
                    <a:pt x="149497" y="44402"/>
                  </a:lnTo>
                  <a:lnTo>
                    <a:pt x="171317" y="100647"/>
                  </a:lnTo>
                  <a:lnTo>
                    <a:pt x="17898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70807" y="1245289"/>
              <a:ext cx="108551" cy="145079"/>
            </a:xfrm>
            <a:custGeom>
              <a:avLst/>
              <a:gdLst/>
              <a:ahLst/>
              <a:cxnLst/>
              <a:rect l="0" t="0" r="0" b="0"/>
              <a:pathLst>
                <a:path w="108551" h="145079">
                  <a:moveTo>
                    <a:pt x="108550" y="18130"/>
                  </a:moveTo>
                  <a:lnTo>
                    <a:pt x="97372" y="6952"/>
                  </a:lnTo>
                  <a:lnTo>
                    <a:pt x="79405" y="1464"/>
                  </a:lnTo>
                  <a:lnTo>
                    <a:pt x="68063" y="0"/>
                  </a:lnTo>
                  <a:lnTo>
                    <a:pt x="49222" y="4613"/>
                  </a:lnTo>
                  <a:lnTo>
                    <a:pt x="33049" y="15632"/>
                  </a:lnTo>
                  <a:lnTo>
                    <a:pt x="11960" y="41567"/>
                  </a:lnTo>
                  <a:lnTo>
                    <a:pt x="2060" y="61302"/>
                  </a:lnTo>
                  <a:lnTo>
                    <a:pt x="0" y="81771"/>
                  </a:lnTo>
                  <a:lnTo>
                    <a:pt x="4154" y="101397"/>
                  </a:lnTo>
                  <a:lnTo>
                    <a:pt x="25884" y="133061"/>
                  </a:lnTo>
                  <a:lnTo>
                    <a:pt x="32383" y="140374"/>
                  </a:lnTo>
                  <a:lnTo>
                    <a:pt x="40224" y="144080"/>
                  </a:lnTo>
                  <a:lnTo>
                    <a:pt x="58296" y="145078"/>
                  </a:lnTo>
                  <a:lnTo>
                    <a:pt x="108550" y="123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32000" y="1231834"/>
              <a:ext cx="115814" cy="161632"/>
            </a:xfrm>
            <a:custGeom>
              <a:avLst/>
              <a:gdLst/>
              <a:ahLst/>
              <a:cxnLst/>
              <a:rect l="0" t="0" r="0" b="0"/>
              <a:pathLst>
                <a:path w="115814" h="161632">
                  <a:moveTo>
                    <a:pt x="0" y="63171"/>
                  </a:moveTo>
                  <a:lnTo>
                    <a:pt x="15641" y="81152"/>
                  </a:lnTo>
                  <a:lnTo>
                    <a:pt x="45672" y="137525"/>
                  </a:lnTo>
                  <a:lnTo>
                    <a:pt x="56296" y="161631"/>
                  </a:lnTo>
                  <a:lnTo>
                    <a:pt x="56248" y="160396"/>
                  </a:lnTo>
                  <a:lnTo>
                    <a:pt x="51905" y="149666"/>
                  </a:lnTo>
                  <a:lnTo>
                    <a:pt x="19206" y="92861"/>
                  </a:lnTo>
                  <a:lnTo>
                    <a:pt x="14385" y="67788"/>
                  </a:lnTo>
                  <a:lnTo>
                    <a:pt x="16609" y="56890"/>
                  </a:lnTo>
                  <a:lnTo>
                    <a:pt x="28438" y="38542"/>
                  </a:lnTo>
                  <a:lnTo>
                    <a:pt x="48514" y="25709"/>
                  </a:lnTo>
                  <a:lnTo>
                    <a:pt x="106092" y="352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00278" y="1268755"/>
              <a:ext cx="126521" cy="134642"/>
            </a:xfrm>
            <a:custGeom>
              <a:avLst/>
              <a:gdLst/>
              <a:ahLst/>
              <a:cxnLst/>
              <a:rect l="0" t="0" r="0" b="0"/>
              <a:pathLst>
                <a:path w="126521" h="134642">
                  <a:moveTo>
                    <a:pt x="21235" y="36778"/>
                  </a:moveTo>
                  <a:lnTo>
                    <a:pt x="58712" y="45111"/>
                  </a:lnTo>
                  <a:lnTo>
                    <a:pt x="93560" y="43537"/>
                  </a:lnTo>
                  <a:lnTo>
                    <a:pt x="104547" y="41284"/>
                  </a:lnTo>
                  <a:lnTo>
                    <a:pt x="110701" y="35103"/>
                  </a:lnTo>
                  <a:lnTo>
                    <a:pt x="113634" y="26302"/>
                  </a:lnTo>
                  <a:lnTo>
                    <a:pt x="114420" y="15756"/>
                  </a:lnTo>
                  <a:lnTo>
                    <a:pt x="110264" y="8726"/>
                  </a:lnTo>
                  <a:lnTo>
                    <a:pt x="102814" y="4039"/>
                  </a:lnTo>
                  <a:lnTo>
                    <a:pt x="83229" y="0"/>
                  </a:lnTo>
                  <a:lnTo>
                    <a:pt x="31608" y="9867"/>
                  </a:lnTo>
                  <a:lnTo>
                    <a:pt x="13757" y="22478"/>
                  </a:lnTo>
                  <a:lnTo>
                    <a:pt x="5721" y="30754"/>
                  </a:lnTo>
                  <a:lnTo>
                    <a:pt x="1533" y="39781"/>
                  </a:lnTo>
                  <a:lnTo>
                    <a:pt x="0" y="59170"/>
                  </a:lnTo>
                  <a:lnTo>
                    <a:pt x="5714" y="89816"/>
                  </a:lnTo>
                  <a:lnTo>
                    <a:pt x="20405" y="115534"/>
                  </a:lnTo>
                  <a:lnTo>
                    <a:pt x="36074" y="127543"/>
                  </a:lnTo>
                  <a:lnTo>
                    <a:pt x="45165" y="132383"/>
                  </a:lnTo>
                  <a:lnTo>
                    <a:pt x="67745" y="134641"/>
                  </a:lnTo>
                  <a:lnTo>
                    <a:pt x="126520" y="131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76232" y="1252565"/>
              <a:ext cx="203250" cy="142677"/>
            </a:xfrm>
            <a:custGeom>
              <a:avLst/>
              <a:gdLst/>
              <a:ahLst/>
              <a:cxnLst/>
              <a:rect l="0" t="0" r="0" b="0"/>
              <a:pathLst>
                <a:path w="203250" h="142677">
                  <a:moveTo>
                    <a:pt x="76907" y="74025"/>
                  </a:moveTo>
                  <a:lnTo>
                    <a:pt x="82497" y="57258"/>
                  </a:lnTo>
                  <a:lnTo>
                    <a:pt x="82121" y="39667"/>
                  </a:lnTo>
                  <a:lnTo>
                    <a:pt x="76885" y="21320"/>
                  </a:lnTo>
                  <a:lnTo>
                    <a:pt x="66759" y="5367"/>
                  </a:lnTo>
                  <a:lnTo>
                    <a:pt x="59613" y="1347"/>
                  </a:lnTo>
                  <a:lnTo>
                    <a:pt x="42315" y="0"/>
                  </a:lnTo>
                  <a:lnTo>
                    <a:pt x="33959" y="3618"/>
                  </a:lnTo>
                  <a:lnTo>
                    <a:pt x="18435" y="16997"/>
                  </a:lnTo>
                  <a:lnTo>
                    <a:pt x="2130" y="44260"/>
                  </a:lnTo>
                  <a:lnTo>
                    <a:pt x="0" y="64306"/>
                  </a:lnTo>
                  <a:lnTo>
                    <a:pt x="4122" y="84913"/>
                  </a:lnTo>
                  <a:lnTo>
                    <a:pt x="32329" y="137244"/>
                  </a:lnTo>
                  <a:lnTo>
                    <a:pt x="40169" y="141907"/>
                  </a:lnTo>
                  <a:lnTo>
                    <a:pt x="48906" y="142676"/>
                  </a:lnTo>
                  <a:lnTo>
                    <a:pt x="58240" y="140850"/>
                  </a:lnTo>
                  <a:lnTo>
                    <a:pt x="65632" y="136122"/>
                  </a:lnTo>
                  <a:lnTo>
                    <a:pt x="76965" y="121511"/>
                  </a:lnTo>
                  <a:lnTo>
                    <a:pt x="89923" y="93554"/>
                  </a:lnTo>
                  <a:lnTo>
                    <a:pt x="94943" y="89384"/>
                  </a:lnTo>
                  <a:lnTo>
                    <a:pt x="100629" y="88944"/>
                  </a:lnTo>
                  <a:lnTo>
                    <a:pt x="113187" y="94694"/>
                  </a:lnTo>
                  <a:lnTo>
                    <a:pt x="135750" y="109915"/>
                  </a:lnTo>
                  <a:lnTo>
                    <a:pt x="177871" y="123012"/>
                  </a:lnTo>
                  <a:lnTo>
                    <a:pt x="203249" y="126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68755" y="1221305"/>
              <a:ext cx="138702" cy="174458"/>
            </a:xfrm>
            <a:custGeom>
              <a:avLst/>
              <a:gdLst/>
              <a:ahLst/>
              <a:cxnLst/>
              <a:rect l="0" t="0" r="0" b="0"/>
              <a:pathLst>
                <a:path w="138702" h="174458">
                  <a:moveTo>
                    <a:pt x="84426" y="0"/>
                  </a:moveTo>
                  <a:lnTo>
                    <a:pt x="41734" y="14573"/>
                  </a:lnTo>
                  <a:lnTo>
                    <a:pt x="5673" y="39403"/>
                  </a:lnTo>
                  <a:lnTo>
                    <a:pt x="1508" y="48496"/>
                  </a:lnTo>
                  <a:lnTo>
                    <a:pt x="0" y="71077"/>
                  </a:lnTo>
                  <a:lnTo>
                    <a:pt x="4746" y="78970"/>
                  </a:lnTo>
                  <a:lnTo>
                    <a:pt x="12588" y="84232"/>
                  </a:lnTo>
                  <a:lnTo>
                    <a:pt x="45983" y="91638"/>
                  </a:lnTo>
                  <a:lnTo>
                    <a:pt x="93600" y="99730"/>
                  </a:lnTo>
                  <a:lnTo>
                    <a:pt x="120549" y="114818"/>
                  </a:lnTo>
                  <a:lnTo>
                    <a:pt x="132846" y="130579"/>
                  </a:lnTo>
                  <a:lnTo>
                    <a:pt x="137763" y="139695"/>
                  </a:lnTo>
                  <a:lnTo>
                    <a:pt x="138701" y="148112"/>
                  </a:lnTo>
                  <a:lnTo>
                    <a:pt x="133505" y="163704"/>
                  </a:lnTo>
                  <a:lnTo>
                    <a:pt x="125334" y="168798"/>
                  </a:lnTo>
                  <a:lnTo>
                    <a:pt x="100658" y="174457"/>
                  </a:lnTo>
                  <a:lnTo>
                    <a:pt x="79552" y="170733"/>
                  </a:lnTo>
                  <a:lnTo>
                    <a:pt x="5284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95295" y="1237273"/>
              <a:ext cx="168457" cy="152489"/>
            </a:xfrm>
            <a:custGeom>
              <a:avLst/>
              <a:gdLst/>
              <a:ahLst/>
              <a:cxnLst/>
              <a:rect l="0" t="0" r="0" b="0"/>
              <a:pathLst>
                <a:path w="168457" h="152489">
                  <a:moveTo>
                    <a:pt x="0" y="89317"/>
                  </a:moveTo>
                  <a:lnTo>
                    <a:pt x="55045" y="71359"/>
                  </a:lnTo>
                  <a:lnTo>
                    <a:pt x="114512" y="54168"/>
                  </a:lnTo>
                  <a:lnTo>
                    <a:pt x="147013" y="38089"/>
                  </a:lnTo>
                  <a:lnTo>
                    <a:pt x="162045" y="22095"/>
                  </a:lnTo>
                  <a:lnTo>
                    <a:pt x="167692" y="12917"/>
                  </a:lnTo>
                  <a:lnTo>
                    <a:pt x="166777" y="6798"/>
                  </a:lnTo>
                  <a:lnTo>
                    <a:pt x="161487" y="2719"/>
                  </a:lnTo>
                  <a:lnTo>
                    <a:pt x="153282" y="0"/>
                  </a:lnTo>
                  <a:lnTo>
                    <a:pt x="134806" y="3217"/>
                  </a:lnTo>
                  <a:lnTo>
                    <a:pt x="94349" y="18757"/>
                  </a:lnTo>
                  <a:lnTo>
                    <a:pt x="79757" y="32221"/>
                  </a:lnTo>
                  <a:lnTo>
                    <a:pt x="74229" y="40725"/>
                  </a:lnTo>
                  <a:lnTo>
                    <a:pt x="66447" y="80639"/>
                  </a:lnTo>
                  <a:lnTo>
                    <a:pt x="70866" y="106517"/>
                  </a:lnTo>
                  <a:lnTo>
                    <a:pt x="75320" y="118331"/>
                  </a:lnTo>
                  <a:lnTo>
                    <a:pt x="89628" y="134578"/>
                  </a:lnTo>
                  <a:lnTo>
                    <a:pt x="98356" y="140548"/>
                  </a:lnTo>
                  <a:lnTo>
                    <a:pt x="132998" y="148950"/>
                  </a:lnTo>
                  <a:lnTo>
                    <a:pt x="168456" y="152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27247" y="1242362"/>
              <a:ext cx="101594" cy="189514"/>
            </a:xfrm>
            <a:custGeom>
              <a:avLst/>
              <a:gdLst/>
              <a:ahLst/>
              <a:cxnLst/>
              <a:rect l="0" t="0" r="0" b="0"/>
              <a:pathLst>
                <a:path w="101594" h="189514">
                  <a:moveTo>
                    <a:pt x="94431" y="0"/>
                  </a:moveTo>
                  <a:lnTo>
                    <a:pt x="50469" y="20244"/>
                  </a:lnTo>
                  <a:lnTo>
                    <a:pt x="20184" y="39404"/>
                  </a:lnTo>
                  <a:lnTo>
                    <a:pt x="5671" y="56117"/>
                  </a:lnTo>
                  <a:lnTo>
                    <a:pt x="163" y="65488"/>
                  </a:lnTo>
                  <a:lnTo>
                    <a:pt x="0" y="72904"/>
                  </a:lnTo>
                  <a:lnTo>
                    <a:pt x="3401" y="79019"/>
                  </a:lnTo>
                  <a:lnTo>
                    <a:pt x="16539" y="88932"/>
                  </a:lnTo>
                  <a:lnTo>
                    <a:pt x="79996" y="113271"/>
                  </a:lnTo>
                  <a:lnTo>
                    <a:pt x="98154" y="124822"/>
                  </a:lnTo>
                  <a:lnTo>
                    <a:pt x="101593" y="132348"/>
                  </a:lnTo>
                  <a:lnTo>
                    <a:pt x="101545" y="140874"/>
                  </a:lnTo>
                  <a:lnTo>
                    <a:pt x="99174" y="150068"/>
                  </a:lnTo>
                  <a:lnTo>
                    <a:pt x="94083" y="157367"/>
                  </a:lnTo>
                  <a:lnTo>
                    <a:pt x="79069" y="168597"/>
                  </a:lnTo>
                  <a:lnTo>
                    <a:pt x="36863" y="185950"/>
                  </a:lnTo>
                  <a:lnTo>
                    <a:pt x="2073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26963" y="1400290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15641" y="17980"/>
                  </a:lnTo>
                  <a:lnTo>
                    <a:pt x="23720" y="34897"/>
                  </a:lnTo>
                  <a:lnTo>
                    <a:pt x="24970" y="54114"/>
                  </a:lnTo>
                  <a:lnTo>
                    <a:pt x="20457" y="731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58632" y="111602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3" y="225179"/>
                  </a:lnTo>
                  <a:lnTo>
                    <a:pt x="13455" y="27433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63875" y="1231834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9128" y="14654"/>
                  </a:lnTo>
                  <a:lnTo>
                    <a:pt x="137748" y="19792"/>
                  </a:lnTo>
                  <a:lnTo>
                    <a:pt x="89427" y="20682"/>
                  </a:lnTo>
                  <a:lnTo>
                    <a:pt x="30056" y="24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88267" y="1084435"/>
              <a:ext cx="312563" cy="294799"/>
            </a:xfrm>
            <a:custGeom>
              <a:avLst/>
              <a:gdLst/>
              <a:ahLst/>
              <a:cxnLst/>
              <a:rect l="0" t="0" r="0" b="0"/>
              <a:pathLst>
                <a:path w="312563" h="294799">
                  <a:moveTo>
                    <a:pt x="7235" y="0"/>
                  </a:moveTo>
                  <a:lnTo>
                    <a:pt x="0" y="28726"/>
                  </a:lnTo>
                  <a:lnTo>
                    <a:pt x="22" y="77921"/>
                  </a:lnTo>
                  <a:lnTo>
                    <a:pt x="12637" y="130062"/>
                  </a:lnTo>
                  <a:lnTo>
                    <a:pt x="24304" y="181386"/>
                  </a:lnTo>
                  <a:lnTo>
                    <a:pt x="35606" y="241243"/>
                  </a:lnTo>
                  <a:lnTo>
                    <a:pt x="36222" y="261637"/>
                  </a:lnTo>
                  <a:lnTo>
                    <a:pt x="34749" y="262162"/>
                  </a:lnTo>
                  <a:lnTo>
                    <a:pt x="32596" y="259003"/>
                  </a:lnTo>
                  <a:lnTo>
                    <a:pt x="35157" y="232199"/>
                  </a:lnTo>
                  <a:lnTo>
                    <a:pt x="48914" y="200211"/>
                  </a:lnTo>
                  <a:lnTo>
                    <a:pt x="57248" y="193135"/>
                  </a:lnTo>
                  <a:lnTo>
                    <a:pt x="78986" y="185274"/>
                  </a:lnTo>
                  <a:lnTo>
                    <a:pt x="88994" y="186687"/>
                  </a:lnTo>
                  <a:lnTo>
                    <a:pt x="106354" y="197615"/>
                  </a:lnTo>
                  <a:lnTo>
                    <a:pt x="129280" y="223499"/>
                  </a:lnTo>
                  <a:lnTo>
                    <a:pt x="149583" y="263903"/>
                  </a:lnTo>
                  <a:lnTo>
                    <a:pt x="153606" y="263673"/>
                  </a:lnTo>
                  <a:lnTo>
                    <a:pt x="179648" y="243676"/>
                  </a:lnTo>
                  <a:lnTo>
                    <a:pt x="201626" y="236982"/>
                  </a:lnTo>
                  <a:lnTo>
                    <a:pt x="259175" y="223926"/>
                  </a:lnTo>
                  <a:lnTo>
                    <a:pt x="280645" y="217286"/>
                  </a:lnTo>
                  <a:lnTo>
                    <a:pt x="288944" y="211538"/>
                  </a:lnTo>
                  <a:lnTo>
                    <a:pt x="301285" y="195792"/>
                  </a:lnTo>
                  <a:lnTo>
                    <a:pt x="304430" y="177096"/>
                  </a:lnTo>
                  <a:lnTo>
                    <a:pt x="303631" y="167197"/>
                  </a:lnTo>
                  <a:lnTo>
                    <a:pt x="299589" y="159428"/>
                  </a:lnTo>
                  <a:lnTo>
                    <a:pt x="285739" y="147676"/>
                  </a:lnTo>
                  <a:lnTo>
                    <a:pt x="258211" y="134483"/>
                  </a:lnTo>
                  <a:lnTo>
                    <a:pt x="248252" y="134109"/>
                  </a:lnTo>
                  <a:lnTo>
                    <a:pt x="227828" y="139932"/>
                  </a:lnTo>
                  <a:lnTo>
                    <a:pt x="213291" y="153439"/>
                  </a:lnTo>
                  <a:lnTo>
                    <a:pt x="207776" y="161954"/>
                  </a:lnTo>
                  <a:lnTo>
                    <a:pt x="200016" y="196295"/>
                  </a:lnTo>
                  <a:lnTo>
                    <a:pt x="204439" y="219433"/>
                  </a:lnTo>
                  <a:lnTo>
                    <a:pt x="232856" y="272352"/>
                  </a:lnTo>
                  <a:lnTo>
                    <a:pt x="246331" y="289111"/>
                  </a:lnTo>
                  <a:lnTo>
                    <a:pt x="255540" y="293346"/>
                  </a:lnTo>
                  <a:lnTo>
                    <a:pt x="31256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45943" y="1247302"/>
              <a:ext cx="134693" cy="145697"/>
            </a:xfrm>
            <a:custGeom>
              <a:avLst/>
              <a:gdLst/>
              <a:ahLst/>
              <a:cxnLst/>
              <a:rect l="0" t="0" r="0" b="0"/>
              <a:pathLst>
                <a:path w="134693" h="145697">
                  <a:moveTo>
                    <a:pt x="102326" y="5589"/>
                  </a:moveTo>
                  <a:lnTo>
                    <a:pt x="85558" y="0"/>
                  </a:lnTo>
                  <a:lnTo>
                    <a:pt x="52774" y="2113"/>
                  </a:lnTo>
                  <a:lnTo>
                    <a:pt x="33120" y="10283"/>
                  </a:lnTo>
                  <a:lnTo>
                    <a:pt x="24603" y="15737"/>
                  </a:lnTo>
                  <a:lnTo>
                    <a:pt x="12021" y="31156"/>
                  </a:lnTo>
                  <a:lnTo>
                    <a:pt x="3699" y="50877"/>
                  </a:lnTo>
                  <a:lnTo>
                    <a:pt x="0" y="75240"/>
                  </a:lnTo>
                  <a:lnTo>
                    <a:pt x="4596" y="95426"/>
                  </a:lnTo>
                  <a:lnTo>
                    <a:pt x="26609" y="127450"/>
                  </a:lnTo>
                  <a:lnTo>
                    <a:pt x="52205" y="143601"/>
                  </a:lnTo>
                  <a:lnTo>
                    <a:pt x="71862" y="145696"/>
                  </a:lnTo>
                  <a:lnTo>
                    <a:pt x="92296" y="141558"/>
                  </a:lnTo>
                  <a:lnTo>
                    <a:pt x="113076" y="131920"/>
                  </a:lnTo>
                  <a:lnTo>
                    <a:pt x="127771" y="116718"/>
                  </a:lnTo>
                  <a:lnTo>
                    <a:pt x="133327" y="107751"/>
                  </a:lnTo>
                  <a:lnTo>
                    <a:pt x="134692" y="98263"/>
                  </a:lnTo>
                  <a:lnTo>
                    <a:pt x="129969" y="78363"/>
                  </a:lnTo>
                  <a:lnTo>
                    <a:pt x="102326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53554" y="1158134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8333" y="48931"/>
                  </a:lnTo>
                  <a:lnTo>
                    <a:pt x="12998" y="96776"/>
                  </a:lnTo>
                  <a:lnTo>
                    <a:pt x="19465" y="159756"/>
                  </a:lnTo>
                  <a:lnTo>
                    <a:pt x="29148" y="206512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69326" y="124236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4"/>
                  </a:lnTo>
                  <a:lnTo>
                    <a:pt x="83669" y="17475"/>
                  </a:lnTo>
                  <a:lnTo>
                    <a:pt x="33901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58839" y="1094963"/>
              <a:ext cx="284271" cy="305328"/>
            </a:xfrm>
            <a:custGeom>
              <a:avLst/>
              <a:gdLst/>
              <a:ahLst/>
              <a:cxnLst/>
              <a:rect l="0" t="0" r="0" b="0"/>
              <a:pathLst>
                <a:path w="284271" h="305328">
                  <a:moveTo>
                    <a:pt x="0" y="0"/>
                  </a:moveTo>
                  <a:lnTo>
                    <a:pt x="11453" y="48931"/>
                  </a:lnTo>
                  <a:lnTo>
                    <a:pt x="21331" y="96777"/>
                  </a:lnTo>
                  <a:lnTo>
                    <a:pt x="35149" y="154167"/>
                  </a:lnTo>
                  <a:lnTo>
                    <a:pt x="49144" y="214940"/>
                  </a:lnTo>
                  <a:lnTo>
                    <a:pt x="57325" y="249560"/>
                  </a:lnTo>
                  <a:lnTo>
                    <a:pt x="55504" y="242717"/>
                  </a:lnTo>
                  <a:lnTo>
                    <a:pt x="60153" y="227197"/>
                  </a:lnTo>
                  <a:lnTo>
                    <a:pt x="75925" y="201849"/>
                  </a:lnTo>
                  <a:lnTo>
                    <a:pt x="82202" y="194227"/>
                  </a:lnTo>
                  <a:lnTo>
                    <a:pt x="89897" y="191486"/>
                  </a:lnTo>
                  <a:lnTo>
                    <a:pt x="107804" y="194679"/>
                  </a:lnTo>
                  <a:lnTo>
                    <a:pt x="124342" y="207017"/>
                  </a:lnTo>
                  <a:lnTo>
                    <a:pt x="138321" y="224199"/>
                  </a:lnTo>
                  <a:lnTo>
                    <a:pt x="166293" y="274149"/>
                  </a:lnTo>
                  <a:lnTo>
                    <a:pt x="170524" y="276353"/>
                  </a:lnTo>
                  <a:lnTo>
                    <a:pt x="173344" y="273143"/>
                  </a:lnTo>
                  <a:lnTo>
                    <a:pt x="178817" y="259437"/>
                  </a:lnTo>
                  <a:lnTo>
                    <a:pt x="189049" y="245547"/>
                  </a:lnTo>
                  <a:lnTo>
                    <a:pt x="252103" y="206078"/>
                  </a:lnTo>
                  <a:lnTo>
                    <a:pt x="268414" y="192586"/>
                  </a:lnTo>
                  <a:lnTo>
                    <a:pt x="272529" y="184543"/>
                  </a:lnTo>
                  <a:lnTo>
                    <a:pt x="273982" y="166247"/>
                  </a:lnTo>
                  <a:lnTo>
                    <a:pt x="270392" y="158795"/>
                  </a:lnTo>
                  <a:lnTo>
                    <a:pt x="257045" y="147395"/>
                  </a:lnTo>
                  <a:lnTo>
                    <a:pt x="248572" y="145056"/>
                  </a:lnTo>
                  <a:lnTo>
                    <a:pt x="229800" y="145578"/>
                  </a:lnTo>
                  <a:lnTo>
                    <a:pt x="212877" y="152829"/>
                  </a:lnTo>
                  <a:lnTo>
                    <a:pt x="205089" y="158038"/>
                  </a:lnTo>
                  <a:lnTo>
                    <a:pt x="199897" y="166190"/>
                  </a:lnTo>
                  <a:lnTo>
                    <a:pt x="194128" y="187726"/>
                  </a:lnTo>
                  <a:lnTo>
                    <a:pt x="196469" y="231748"/>
                  </a:lnTo>
                  <a:lnTo>
                    <a:pt x="204693" y="255467"/>
                  </a:lnTo>
                  <a:lnTo>
                    <a:pt x="229036" y="289759"/>
                  </a:lnTo>
                  <a:lnTo>
                    <a:pt x="248803" y="298408"/>
                  </a:lnTo>
                  <a:lnTo>
                    <a:pt x="28427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13491" y="1221305"/>
              <a:ext cx="129660" cy="163926"/>
            </a:xfrm>
            <a:custGeom>
              <a:avLst/>
              <a:gdLst/>
              <a:ahLst/>
              <a:cxnLst/>
              <a:rect l="0" t="0" r="0" b="0"/>
              <a:pathLst>
                <a:path w="129660" h="163926">
                  <a:moveTo>
                    <a:pt x="3317" y="94757"/>
                  </a:moveTo>
                  <a:lnTo>
                    <a:pt x="22445" y="147462"/>
                  </a:lnTo>
                  <a:lnTo>
                    <a:pt x="33655" y="163415"/>
                  </a:lnTo>
                  <a:lnTo>
                    <a:pt x="36411" y="163925"/>
                  </a:lnTo>
                  <a:lnTo>
                    <a:pt x="37078" y="159587"/>
                  </a:lnTo>
                  <a:lnTo>
                    <a:pt x="33529" y="143457"/>
                  </a:lnTo>
                  <a:lnTo>
                    <a:pt x="7476" y="83882"/>
                  </a:lnTo>
                  <a:lnTo>
                    <a:pt x="96" y="63017"/>
                  </a:lnTo>
                  <a:lnTo>
                    <a:pt x="0" y="53710"/>
                  </a:lnTo>
                  <a:lnTo>
                    <a:pt x="6132" y="37129"/>
                  </a:lnTo>
                  <a:lnTo>
                    <a:pt x="19776" y="25081"/>
                  </a:lnTo>
                  <a:lnTo>
                    <a:pt x="38708" y="16996"/>
                  </a:lnTo>
                  <a:lnTo>
                    <a:pt x="96957" y="5791"/>
                  </a:lnTo>
                  <a:lnTo>
                    <a:pt x="1296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40643" y="1247302"/>
              <a:ext cx="173741" cy="202556"/>
            </a:xfrm>
            <a:custGeom>
              <a:avLst/>
              <a:gdLst/>
              <a:ahLst/>
              <a:cxnLst/>
              <a:rect l="0" t="0" r="0" b="0"/>
              <a:pathLst>
                <a:path w="173741" h="202556">
                  <a:moveTo>
                    <a:pt x="155232" y="5589"/>
                  </a:moveTo>
                  <a:lnTo>
                    <a:pt x="138465" y="0"/>
                  </a:lnTo>
                  <a:lnTo>
                    <a:pt x="86886" y="4441"/>
                  </a:lnTo>
                  <a:lnTo>
                    <a:pt x="29595" y="19938"/>
                  </a:lnTo>
                  <a:lnTo>
                    <a:pt x="11266" y="33023"/>
                  </a:lnTo>
                  <a:lnTo>
                    <a:pt x="3103" y="41426"/>
                  </a:lnTo>
                  <a:lnTo>
                    <a:pt x="0" y="50537"/>
                  </a:lnTo>
                  <a:lnTo>
                    <a:pt x="2792" y="70019"/>
                  </a:lnTo>
                  <a:lnTo>
                    <a:pt x="7982" y="77788"/>
                  </a:lnTo>
                  <a:lnTo>
                    <a:pt x="23107" y="89540"/>
                  </a:lnTo>
                  <a:lnTo>
                    <a:pt x="81950" y="114051"/>
                  </a:lnTo>
                  <a:lnTo>
                    <a:pt x="144740" y="135411"/>
                  </a:lnTo>
                  <a:lnTo>
                    <a:pt x="170711" y="151549"/>
                  </a:lnTo>
                  <a:lnTo>
                    <a:pt x="173740" y="159048"/>
                  </a:lnTo>
                  <a:lnTo>
                    <a:pt x="173420" y="167556"/>
                  </a:lnTo>
                  <a:lnTo>
                    <a:pt x="170867" y="176738"/>
                  </a:lnTo>
                  <a:lnTo>
                    <a:pt x="165656" y="184029"/>
                  </a:lnTo>
                  <a:lnTo>
                    <a:pt x="150506" y="195250"/>
                  </a:lnTo>
                  <a:lnTo>
                    <a:pt x="116658" y="202555"/>
                  </a:lnTo>
                  <a:lnTo>
                    <a:pt x="61967" y="196892"/>
                  </a:lnTo>
                  <a:lnTo>
                    <a:pt x="49947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16933" y="1292852"/>
              <a:ext cx="115814" cy="152598"/>
            </a:xfrm>
            <a:custGeom>
              <a:avLst/>
              <a:gdLst/>
              <a:ahLst/>
              <a:cxnLst/>
              <a:rect l="0" t="0" r="0" b="0"/>
              <a:pathLst>
                <a:path w="115814" h="152598">
                  <a:moveTo>
                    <a:pt x="0" y="96909"/>
                  </a:moveTo>
                  <a:lnTo>
                    <a:pt x="61110" y="78951"/>
                  </a:lnTo>
                  <a:lnTo>
                    <a:pt x="83311" y="72160"/>
                  </a:lnTo>
                  <a:lnTo>
                    <a:pt x="91806" y="66372"/>
                  </a:lnTo>
                  <a:lnTo>
                    <a:pt x="104363" y="50582"/>
                  </a:lnTo>
                  <a:lnTo>
                    <a:pt x="107605" y="31865"/>
                  </a:lnTo>
                  <a:lnTo>
                    <a:pt x="106831" y="21961"/>
                  </a:lnTo>
                  <a:lnTo>
                    <a:pt x="102806" y="14189"/>
                  </a:lnTo>
                  <a:lnTo>
                    <a:pt x="88975" y="2433"/>
                  </a:lnTo>
                  <a:lnTo>
                    <a:pt x="80374" y="0"/>
                  </a:lnTo>
                  <a:lnTo>
                    <a:pt x="61457" y="416"/>
                  </a:lnTo>
                  <a:lnTo>
                    <a:pt x="31077" y="12817"/>
                  </a:lnTo>
                  <a:lnTo>
                    <a:pt x="16542" y="27949"/>
                  </a:lnTo>
                  <a:lnTo>
                    <a:pt x="11028" y="36898"/>
                  </a:lnTo>
                  <a:lnTo>
                    <a:pt x="8021" y="59319"/>
                  </a:lnTo>
                  <a:lnTo>
                    <a:pt x="11753" y="83712"/>
                  </a:lnTo>
                  <a:lnTo>
                    <a:pt x="27008" y="116006"/>
                  </a:lnTo>
                  <a:lnTo>
                    <a:pt x="39689" y="133083"/>
                  </a:lnTo>
                  <a:lnTo>
                    <a:pt x="65572" y="150261"/>
                  </a:lnTo>
                  <a:lnTo>
                    <a:pt x="85295" y="152597"/>
                  </a:lnTo>
                  <a:lnTo>
                    <a:pt x="115813" y="149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17102" y="1105492"/>
              <a:ext cx="31458" cy="326384"/>
            </a:xfrm>
            <a:custGeom>
              <a:avLst/>
              <a:gdLst/>
              <a:ahLst/>
              <a:cxnLst/>
              <a:rect l="0" t="0" r="0" b="0"/>
              <a:pathLst>
                <a:path w="31458" h="326384">
                  <a:moveTo>
                    <a:pt x="10400" y="0"/>
                  </a:moveTo>
                  <a:lnTo>
                    <a:pt x="2067" y="37478"/>
                  </a:lnTo>
                  <a:lnTo>
                    <a:pt x="305" y="88901"/>
                  </a:lnTo>
                  <a:lnTo>
                    <a:pt x="0" y="141375"/>
                  </a:lnTo>
                  <a:lnTo>
                    <a:pt x="5499" y="195787"/>
                  </a:lnTo>
                  <a:lnTo>
                    <a:pt x="16667" y="258169"/>
                  </a:lnTo>
                  <a:lnTo>
                    <a:pt x="23206" y="306193"/>
                  </a:lnTo>
                  <a:lnTo>
                    <a:pt x="3145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11689" y="1252891"/>
              <a:ext cx="231628" cy="10337"/>
            </a:xfrm>
            <a:custGeom>
              <a:avLst/>
              <a:gdLst/>
              <a:ahLst/>
              <a:cxnLst/>
              <a:rect l="0" t="0" r="0" b="0"/>
              <a:pathLst>
                <a:path w="231628" h="10337">
                  <a:moveTo>
                    <a:pt x="231627" y="0"/>
                  </a:moveTo>
                  <a:lnTo>
                    <a:pt x="188935" y="3119"/>
                  </a:lnTo>
                  <a:lnTo>
                    <a:pt x="128389" y="9553"/>
                  </a:lnTo>
                  <a:lnTo>
                    <a:pt x="70291" y="10336"/>
                  </a:lnTo>
                  <a:lnTo>
                    <a:pt x="29406" y="7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39372" y="1085342"/>
              <a:ext cx="287878" cy="376839"/>
            </a:xfrm>
            <a:custGeom>
              <a:avLst/>
              <a:gdLst/>
              <a:ahLst/>
              <a:cxnLst/>
              <a:rect l="0" t="0" r="0" b="0"/>
              <a:pathLst>
                <a:path w="287878" h="376839">
                  <a:moveTo>
                    <a:pt x="88213" y="325476"/>
                  </a:moveTo>
                  <a:lnTo>
                    <a:pt x="117522" y="281514"/>
                  </a:lnTo>
                  <a:lnTo>
                    <a:pt x="121517" y="261484"/>
                  </a:lnTo>
                  <a:lnTo>
                    <a:pt x="120944" y="251229"/>
                  </a:lnTo>
                  <a:lnTo>
                    <a:pt x="114069" y="233596"/>
                  </a:lnTo>
                  <a:lnTo>
                    <a:pt x="108960" y="225618"/>
                  </a:lnTo>
                  <a:lnTo>
                    <a:pt x="100874" y="221469"/>
                  </a:lnTo>
                  <a:lnTo>
                    <a:pt x="79413" y="219979"/>
                  </a:lnTo>
                  <a:lnTo>
                    <a:pt x="60515" y="226336"/>
                  </a:lnTo>
                  <a:lnTo>
                    <a:pt x="29319" y="249481"/>
                  </a:lnTo>
                  <a:lnTo>
                    <a:pt x="13312" y="275273"/>
                  </a:lnTo>
                  <a:lnTo>
                    <a:pt x="1160" y="305142"/>
                  </a:lnTo>
                  <a:lnTo>
                    <a:pt x="0" y="325797"/>
                  </a:lnTo>
                  <a:lnTo>
                    <a:pt x="4554" y="346676"/>
                  </a:lnTo>
                  <a:lnTo>
                    <a:pt x="14376" y="367654"/>
                  </a:lnTo>
                  <a:lnTo>
                    <a:pt x="22611" y="373482"/>
                  </a:lnTo>
                  <a:lnTo>
                    <a:pt x="44239" y="376838"/>
                  </a:lnTo>
                  <a:lnTo>
                    <a:pt x="53048" y="373755"/>
                  </a:lnTo>
                  <a:lnTo>
                    <a:pt x="65955" y="360971"/>
                  </a:lnTo>
                  <a:lnTo>
                    <a:pt x="91009" y="314593"/>
                  </a:lnTo>
                  <a:lnTo>
                    <a:pt x="108436" y="256559"/>
                  </a:lnTo>
                  <a:lnTo>
                    <a:pt x="116432" y="215369"/>
                  </a:lnTo>
                  <a:lnTo>
                    <a:pt x="118801" y="163000"/>
                  </a:lnTo>
                  <a:lnTo>
                    <a:pt x="122622" y="109269"/>
                  </a:lnTo>
                  <a:lnTo>
                    <a:pt x="128805" y="49192"/>
                  </a:lnTo>
                  <a:lnTo>
                    <a:pt x="124287" y="6398"/>
                  </a:lnTo>
                  <a:lnTo>
                    <a:pt x="121621" y="454"/>
                  </a:lnTo>
                  <a:lnTo>
                    <a:pt x="118674" y="0"/>
                  </a:lnTo>
                  <a:lnTo>
                    <a:pt x="115540" y="3207"/>
                  </a:lnTo>
                  <a:lnTo>
                    <a:pt x="111128" y="30078"/>
                  </a:lnTo>
                  <a:lnTo>
                    <a:pt x="110807" y="88315"/>
                  </a:lnTo>
                  <a:lnTo>
                    <a:pt x="117676" y="149211"/>
                  </a:lnTo>
                  <a:lnTo>
                    <a:pt x="122290" y="199940"/>
                  </a:lnTo>
                  <a:lnTo>
                    <a:pt x="134329" y="258305"/>
                  </a:lnTo>
                  <a:lnTo>
                    <a:pt x="138844" y="264318"/>
                  </a:lnTo>
                  <a:lnTo>
                    <a:pt x="144193" y="265987"/>
                  </a:lnTo>
                  <a:lnTo>
                    <a:pt x="197835" y="254295"/>
                  </a:lnTo>
                  <a:lnTo>
                    <a:pt x="250507" y="252274"/>
                  </a:lnTo>
                  <a:lnTo>
                    <a:pt x="271868" y="245759"/>
                  </a:lnTo>
                  <a:lnTo>
                    <a:pt x="280840" y="240746"/>
                  </a:lnTo>
                  <a:lnTo>
                    <a:pt x="285651" y="233894"/>
                  </a:lnTo>
                  <a:lnTo>
                    <a:pt x="287689" y="225817"/>
                  </a:lnTo>
                  <a:lnTo>
                    <a:pt x="287877" y="216923"/>
                  </a:lnTo>
                  <a:lnTo>
                    <a:pt x="281848" y="200801"/>
                  </a:lnTo>
                  <a:lnTo>
                    <a:pt x="276964" y="193227"/>
                  </a:lnTo>
                  <a:lnTo>
                    <a:pt x="259060" y="181691"/>
                  </a:lnTo>
                  <a:lnTo>
                    <a:pt x="247734" y="176977"/>
                  </a:lnTo>
                  <a:lnTo>
                    <a:pt x="222672" y="177978"/>
                  </a:lnTo>
                  <a:lnTo>
                    <a:pt x="209438" y="181521"/>
                  </a:lnTo>
                  <a:lnTo>
                    <a:pt x="199445" y="187392"/>
                  </a:lnTo>
                  <a:lnTo>
                    <a:pt x="185223" y="203274"/>
                  </a:lnTo>
                  <a:lnTo>
                    <a:pt x="170639" y="231946"/>
                  </a:lnTo>
                  <a:lnTo>
                    <a:pt x="170088" y="273847"/>
                  </a:lnTo>
                  <a:lnTo>
                    <a:pt x="182923" y="317718"/>
                  </a:lnTo>
                  <a:lnTo>
                    <a:pt x="198157" y="336846"/>
                  </a:lnTo>
                  <a:lnTo>
                    <a:pt x="207133" y="343584"/>
                  </a:lnTo>
                  <a:lnTo>
                    <a:pt x="229584" y="351072"/>
                  </a:lnTo>
                  <a:lnTo>
                    <a:pt x="277726" y="357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65456" y="1288867"/>
              <a:ext cx="109571" cy="145880"/>
            </a:xfrm>
            <a:custGeom>
              <a:avLst/>
              <a:gdLst/>
              <a:ahLst/>
              <a:cxnLst/>
              <a:rect l="0" t="0" r="0" b="0"/>
              <a:pathLst>
                <a:path w="109571" h="145880">
                  <a:moveTo>
                    <a:pt x="109570" y="27195"/>
                  </a:moveTo>
                  <a:lnTo>
                    <a:pt x="103981" y="10427"/>
                  </a:lnTo>
                  <a:lnTo>
                    <a:pt x="97655" y="5488"/>
                  </a:lnTo>
                  <a:lnTo>
                    <a:pt x="78148" y="0"/>
                  </a:lnTo>
                  <a:lnTo>
                    <a:pt x="57000" y="3800"/>
                  </a:lnTo>
                  <a:lnTo>
                    <a:pt x="14827" y="25303"/>
                  </a:lnTo>
                  <a:lnTo>
                    <a:pt x="7804" y="34122"/>
                  </a:lnTo>
                  <a:lnTo>
                    <a:pt x="0" y="56400"/>
                  </a:lnTo>
                  <a:lnTo>
                    <a:pt x="1196" y="95250"/>
                  </a:lnTo>
                  <a:lnTo>
                    <a:pt x="12270" y="116323"/>
                  </a:lnTo>
                  <a:lnTo>
                    <a:pt x="28891" y="132318"/>
                  </a:lnTo>
                  <a:lnTo>
                    <a:pt x="47976" y="143326"/>
                  </a:lnTo>
                  <a:lnTo>
                    <a:pt x="68157" y="145879"/>
                  </a:lnTo>
                  <a:lnTo>
                    <a:pt x="99041" y="143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38197" y="1273948"/>
              <a:ext cx="63172" cy="130217"/>
            </a:xfrm>
            <a:custGeom>
              <a:avLst/>
              <a:gdLst/>
              <a:ahLst/>
              <a:cxnLst/>
              <a:rect l="0" t="0" r="0" b="0"/>
              <a:pathLst>
                <a:path w="63172" h="130217">
                  <a:moveTo>
                    <a:pt x="0" y="52642"/>
                  </a:moveTo>
                  <a:lnTo>
                    <a:pt x="17957" y="106517"/>
                  </a:lnTo>
                  <a:lnTo>
                    <a:pt x="25858" y="130216"/>
                  </a:lnTo>
                  <a:lnTo>
                    <a:pt x="6658" y="67029"/>
                  </a:lnTo>
                  <a:lnTo>
                    <a:pt x="7562" y="32728"/>
                  </a:lnTo>
                  <a:lnTo>
                    <a:pt x="12060" y="24159"/>
                  </a:lnTo>
                  <a:lnTo>
                    <a:pt x="26417" y="11517"/>
                  </a:lnTo>
                  <a:lnTo>
                    <a:pt x="41377" y="511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83276" y="1282319"/>
              <a:ext cx="118134" cy="170614"/>
            </a:xfrm>
            <a:custGeom>
              <a:avLst/>
              <a:gdLst/>
              <a:ahLst/>
              <a:cxnLst/>
              <a:rect l="0" t="0" r="0" b="0"/>
              <a:pathLst>
                <a:path w="118134" h="170614">
                  <a:moveTo>
                    <a:pt x="2319" y="75857"/>
                  </a:moveTo>
                  <a:lnTo>
                    <a:pt x="19087" y="81446"/>
                  </a:lnTo>
                  <a:lnTo>
                    <a:pt x="36678" y="81070"/>
                  </a:lnTo>
                  <a:lnTo>
                    <a:pt x="76567" y="71297"/>
                  </a:lnTo>
                  <a:lnTo>
                    <a:pt x="102178" y="55918"/>
                  </a:lnTo>
                  <a:lnTo>
                    <a:pt x="106326" y="47357"/>
                  </a:lnTo>
                  <a:lnTo>
                    <a:pt x="107816" y="25365"/>
                  </a:lnTo>
                  <a:lnTo>
                    <a:pt x="104236" y="16460"/>
                  </a:lnTo>
                  <a:lnTo>
                    <a:pt x="90899" y="3445"/>
                  </a:lnTo>
                  <a:lnTo>
                    <a:pt x="70155" y="0"/>
                  </a:lnTo>
                  <a:lnTo>
                    <a:pt x="58072" y="719"/>
                  </a:lnTo>
                  <a:lnTo>
                    <a:pt x="35287" y="10877"/>
                  </a:lnTo>
                  <a:lnTo>
                    <a:pt x="15801" y="27090"/>
                  </a:lnTo>
                  <a:lnTo>
                    <a:pt x="3242" y="45994"/>
                  </a:lnTo>
                  <a:lnTo>
                    <a:pt x="0" y="66094"/>
                  </a:lnTo>
                  <a:lnTo>
                    <a:pt x="3629" y="87895"/>
                  </a:lnTo>
                  <a:lnTo>
                    <a:pt x="18825" y="124137"/>
                  </a:lnTo>
                  <a:lnTo>
                    <a:pt x="39315" y="150733"/>
                  </a:lnTo>
                  <a:lnTo>
                    <a:pt x="57367" y="166067"/>
                  </a:lnTo>
                  <a:lnTo>
                    <a:pt x="67094" y="169922"/>
                  </a:lnTo>
                  <a:lnTo>
                    <a:pt x="118133" y="170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66482" y="1320723"/>
              <a:ext cx="166555" cy="110852"/>
            </a:xfrm>
            <a:custGeom>
              <a:avLst/>
              <a:gdLst/>
              <a:ahLst/>
              <a:cxnLst/>
              <a:rect l="0" t="0" r="0" b="0"/>
              <a:pathLst>
                <a:path w="166555" h="110852">
                  <a:moveTo>
                    <a:pt x="103383" y="58510"/>
                  </a:moveTo>
                  <a:lnTo>
                    <a:pt x="93808" y="27228"/>
                  </a:lnTo>
                  <a:lnTo>
                    <a:pt x="83140" y="11071"/>
                  </a:lnTo>
                  <a:lnTo>
                    <a:pt x="74680" y="5827"/>
                  </a:lnTo>
                  <a:lnTo>
                    <a:pt x="52801" y="0"/>
                  </a:lnTo>
                  <a:lnTo>
                    <a:pt x="30600" y="3650"/>
                  </a:lnTo>
                  <a:lnTo>
                    <a:pt x="19765" y="7898"/>
                  </a:lnTo>
                  <a:lnTo>
                    <a:pt x="12543" y="15410"/>
                  </a:lnTo>
                  <a:lnTo>
                    <a:pt x="4518" y="36235"/>
                  </a:lnTo>
                  <a:lnTo>
                    <a:pt x="0" y="74267"/>
                  </a:lnTo>
                  <a:lnTo>
                    <a:pt x="5182" y="95149"/>
                  </a:lnTo>
                  <a:lnTo>
                    <a:pt x="9840" y="103993"/>
                  </a:lnTo>
                  <a:lnTo>
                    <a:pt x="16455" y="108719"/>
                  </a:lnTo>
                  <a:lnTo>
                    <a:pt x="24374" y="110700"/>
                  </a:lnTo>
                  <a:lnTo>
                    <a:pt x="33162" y="110851"/>
                  </a:lnTo>
                  <a:lnTo>
                    <a:pt x="49167" y="104779"/>
                  </a:lnTo>
                  <a:lnTo>
                    <a:pt x="56710" y="99884"/>
                  </a:lnTo>
                  <a:lnTo>
                    <a:pt x="68212" y="85087"/>
                  </a:lnTo>
                  <a:lnTo>
                    <a:pt x="72917" y="76228"/>
                  </a:lnTo>
                  <a:lnTo>
                    <a:pt x="79563" y="72662"/>
                  </a:lnTo>
                  <a:lnTo>
                    <a:pt x="87502" y="72624"/>
                  </a:lnTo>
                  <a:lnTo>
                    <a:pt x="115445" y="83749"/>
                  </a:lnTo>
                  <a:lnTo>
                    <a:pt x="142832" y="95624"/>
                  </a:lnTo>
                  <a:lnTo>
                    <a:pt x="166554" y="100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43565" y="1252891"/>
              <a:ext cx="105285" cy="178985"/>
            </a:xfrm>
            <a:custGeom>
              <a:avLst/>
              <a:gdLst/>
              <a:ahLst/>
              <a:cxnLst/>
              <a:rect l="0" t="0" r="0" b="0"/>
              <a:pathLst>
                <a:path w="105285" h="178985">
                  <a:moveTo>
                    <a:pt x="105284" y="0"/>
                  </a:moveTo>
                  <a:lnTo>
                    <a:pt x="74002" y="9575"/>
                  </a:lnTo>
                  <a:lnTo>
                    <a:pt x="21280" y="52997"/>
                  </a:lnTo>
                  <a:lnTo>
                    <a:pt x="14187" y="59898"/>
                  </a:lnTo>
                  <a:lnTo>
                    <a:pt x="10627" y="68008"/>
                  </a:lnTo>
                  <a:lnTo>
                    <a:pt x="9792" y="86378"/>
                  </a:lnTo>
                  <a:lnTo>
                    <a:pt x="13547" y="93850"/>
                  </a:lnTo>
                  <a:lnTo>
                    <a:pt x="27078" y="105272"/>
                  </a:lnTo>
                  <a:lnTo>
                    <a:pt x="84756" y="129542"/>
                  </a:lnTo>
                  <a:lnTo>
                    <a:pt x="90429" y="136664"/>
                  </a:lnTo>
                  <a:lnTo>
                    <a:pt x="93613" y="157056"/>
                  </a:lnTo>
                  <a:lnTo>
                    <a:pt x="89315" y="164365"/>
                  </a:lnTo>
                  <a:lnTo>
                    <a:pt x="81770" y="169238"/>
                  </a:lnTo>
                  <a:lnTo>
                    <a:pt x="48794" y="17609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48849" y="1280440"/>
              <a:ext cx="115815" cy="151436"/>
            </a:xfrm>
            <a:custGeom>
              <a:avLst/>
              <a:gdLst/>
              <a:ahLst/>
              <a:cxnLst/>
              <a:rect l="0" t="0" r="0" b="0"/>
              <a:pathLst>
                <a:path w="115815" h="151436">
                  <a:moveTo>
                    <a:pt x="0" y="77736"/>
                  </a:moveTo>
                  <a:lnTo>
                    <a:pt x="63428" y="50225"/>
                  </a:lnTo>
                  <a:lnTo>
                    <a:pt x="84342" y="42892"/>
                  </a:lnTo>
                  <a:lnTo>
                    <a:pt x="90154" y="35789"/>
                  </a:lnTo>
                  <a:lnTo>
                    <a:pt x="93491" y="15419"/>
                  </a:lnTo>
                  <a:lnTo>
                    <a:pt x="89234" y="8115"/>
                  </a:lnTo>
                  <a:lnTo>
                    <a:pt x="81716" y="3246"/>
                  </a:lnTo>
                  <a:lnTo>
                    <a:pt x="72025" y="0"/>
                  </a:lnTo>
                  <a:lnTo>
                    <a:pt x="63225" y="176"/>
                  </a:lnTo>
                  <a:lnTo>
                    <a:pt x="47207" y="6610"/>
                  </a:lnTo>
                  <a:lnTo>
                    <a:pt x="35410" y="20388"/>
                  </a:lnTo>
                  <a:lnTo>
                    <a:pt x="18303" y="57829"/>
                  </a:lnTo>
                  <a:lnTo>
                    <a:pt x="17104" y="78247"/>
                  </a:lnTo>
                  <a:lnTo>
                    <a:pt x="21640" y="97850"/>
                  </a:lnTo>
                  <a:lnTo>
                    <a:pt x="31456" y="114361"/>
                  </a:lnTo>
                  <a:lnTo>
                    <a:pt x="49855" y="126379"/>
                  </a:lnTo>
                  <a:lnTo>
                    <a:pt x="106210" y="147965"/>
                  </a:lnTo>
                  <a:lnTo>
                    <a:pt x="115814" y="151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38362" y="1295005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115814" y="0"/>
                  </a:moveTo>
                  <a:lnTo>
                    <a:pt x="54703" y="19128"/>
                  </a:lnTo>
                  <a:lnTo>
                    <a:pt x="32502" y="30338"/>
                  </a:lnTo>
                  <a:lnTo>
                    <a:pt x="17175" y="46239"/>
                  </a:lnTo>
                  <a:lnTo>
                    <a:pt x="11450" y="55392"/>
                  </a:lnTo>
                  <a:lnTo>
                    <a:pt x="9973" y="63834"/>
                  </a:lnTo>
                  <a:lnTo>
                    <a:pt x="11328" y="71802"/>
                  </a:lnTo>
                  <a:lnTo>
                    <a:pt x="14572" y="79453"/>
                  </a:lnTo>
                  <a:lnTo>
                    <a:pt x="21413" y="84554"/>
                  </a:lnTo>
                  <a:lnTo>
                    <a:pt x="73516" y="99002"/>
                  </a:lnTo>
                  <a:lnTo>
                    <a:pt x="81766" y="104606"/>
                  </a:lnTo>
                  <a:lnTo>
                    <a:pt x="94053" y="120191"/>
                  </a:lnTo>
                  <a:lnTo>
                    <a:pt x="95457" y="129260"/>
                  </a:lnTo>
                  <a:lnTo>
                    <a:pt x="90779" y="148696"/>
                  </a:lnTo>
                  <a:lnTo>
                    <a:pt x="77781" y="162793"/>
                  </a:lnTo>
                  <a:lnTo>
                    <a:pt x="69402" y="168190"/>
                  </a:lnTo>
                  <a:lnTo>
                    <a:pt x="35252" y="17578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8" name="Straight Connector 77"/>
          <p:cNvCxnSpPr/>
          <p:nvPr/>
        </p:nvCxnSpPr>
        <p:spPr>
          <a:xfrm flipV="1">
            <a:off x="3516503" y="2168905"/>
            <a:ext cx="0" cy="19687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3516503" y="4137659"/>
            <a:ext cx="188099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/>
          <p:cNvGrpSpPr/>
          <p:nvPr/>
        </p:nvGrpSpPr>
        <p:grpSpPr>
          <a:xfrm>
            <a:off x="3727088" y="2495253"/>
            <a:ext cx="842280" cy="463255"/>
            <a:chOff x="3727088" y="2495253"/>
            <a:chExt cx="842280" cy="463255"/>
          </a:xfrm>
        </p:grpSpPr>
        <p:sp>
          <p:nvSpPr>
            <p:cNvPr id="80" name="Freeform 79"/>
            <p:cNvSpPr/>
            <p:nvPr/>
          </p:nvSpPr>
          <p:spPr>
            <a:xfrm>
              <a:off x="3727088" y="2537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48186" y="2495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69243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85015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58839" y="29585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4579896" y="3284891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4127171" y="2832165"/>
            <a:ext cx="810695" cy="1023437"/>
            <a:chOff x="4127171" y="2832165"/>
            <a:chExt cx="810695" cy="1023437"/>
          </a:xfrm>
        </p:grpSpPr>
        <p:sp>
          <p:nvSpPr>
            <p:cNvPr id="87" name="Freeform 86"/>
            <p:cNvSpPr/>
            <p:nvPr/>
          </p:nvSpPr>
          <p:spPr>
            <a:xfrm>
              <a:off x="4727295" y="367444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85140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69326" y="32427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11440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27171" y="2832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58756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27336" y="35796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85223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64165" y="3358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26673" y="442196"/>
            <a:ext cx="5470742" cy="526426"/>
            <a:chOff x="426673" y="442196"/>
            <a:chExt cx="5470742" cy="526426"/>
          </a:xfrm>
        </p:grpSpPr>
        <p:sp>
          <p:nvSpPr>
            <p:cNvPr id="2" name="Freeform 1"/>
            <p:cNvSpPr/>
            <p:nvPr/>
          </p:nvSpPr>
          <p:spPr>
            <a:xfrm>
              <a:off x="426673" y="462506"/>
              <a:ext cx="330822" cy="390303"/>
            </a:xfrm>
            <a:custGeom>
              <a:avLst/>
              <a:gdLst/>
              <a:ahLst/>
              <a:cxnLst/>
              <a:rect l="0" t="0" r="0" b="0"/>
              <a:pathLst>
                <a:path w="330822" h="390303">
                  <a:moveTo>
                    <a:pt x="47109" y="390302"/>
                  </a:moveTo>
                  <a:lnTo>
                    <a:pt x="43989" y="347610"/>
                  </a:lnTo>
                  <a:lnTo>
                    <a:pt x="32455" y="294781"/>
                  </a:lnTo>
                  <a:lnTo>
                    <a:pt x="27949" y="245146"/>
                  </a:lnTo>
                  <a:lnTo>
                    <a:pt x="21025" y="193395"/>
                  </a:lnTo>
                  <a:lnTo>
                    <a:pt x="17153" y="135427"/>
                  </a:lnTo>
                  <a:lnTo>
                    <a:pt x="10417" y="84976"/>
                  </a:lnTo>
                  <a:lnTo>
                    <a:pt x="0" y="27177"/>
                  </a:lnTo>
                  <a:lnTo>
                    <a:pt x="1995" y="3135"/>
                  </a:lnTo>
                  <a:lnTo>
                    <a:pt x="5335" y="0"/>
                  </a:lnTo>
                  <a:lnTo>
                    <a:pt x="9901" y="2589"/>
                  </a:lnTo>
                  <a:lnTo>
                    <a:pt x="20043" y="16774"/>
                  </a:lnTo>
                  <a:lnTo>
                    <a:pt x="45720" y="76099"/>
                  </a:lnTo>
                  <a:lnTo>
                    <a:pt x="79248" y="136218"/>
                  </a:lnTo>
                  <a:lnTo>
                    <a:pt x="107695" y="190076"/>
                  </a:lnTo>
                  <a:lnTo>
                    <a:pt x="135893" y="241709"/>
                  </a:lnTo>
                  <a:lnTo>
                    <a:pt x="177052" y="297689"/>
                  </a:lnTo>
                  <a:lnTo>
                    <a:pt x="199214" y="333485"/>
                  </a:lnTo>
                  <a:lnTo>
                    <a:pt x="227488" y="358779"/>
                  </a:lnTo>
                  <a:lnTo>
                    <a:pt x="247770" y="369663"/>
                  </a:lnTo>
                  <a:lnTo>
                    <a:pt x="258092" y="370693"/>
                  </a:lnTo>
                  <a:lnTo>
                    <a:pt x="278919" y="365599"/>
                  </a:lnTo>
                  <a:lnTo>
                    <a:pt x="304787" y="349577"/>
                  </a:lnTo>
                  <a:lnTo>
                    <a:pt x="313711" y="327358"/>
                  </a:lnTo>
                  <a:lnTo>
                    <a:pt x="325029" y="265435"/>
                  </a:lnTo>
                  <a:lnTo>
                    <a:pt x="329497" y="214224"/>
                  </a:lnTo>
                  <a:lnTo>
                    <a:pt x="330821" y="156417"/>
                  </a:lnTo>
                  <a:lnTo>
                    <a:pt x="325624" y="100424"/>
                  </a:lnTo>
                  <a:lnTo>
                    <a:pt x="313387" y="49422"/>
                  </a:lnTo>
                  <a:lnTo>
                    <a:pt x="299793" y="32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3753" y="705409"/>
              <a:ext cx="118974" cy="138529"/>
            </a:xfrm>
            <a:custGeom>
              <a:avLst/>
              <a:gdLst/>
              <a:ahLst/>
              <a:cxnLst/>
              <a:rect l="0" t="0" r="0" b="0"/>
              <a:pathLst>
                <a:path w="118974" h="138529">
                  <a:moveTo>
                    <a:pt x="70640" y="52642"/>
                  </a:moveTo>
                  <a:lnTo>
                    <a:pt x="61065" y="28596"/>
                  </a:lnTo>
                  <a:lnTo>
                    <a:pt x="50397" y="14269"/>
                  </a:lnTo>
                  <a:lnTo>
                    <a:pt x="43107" y="10682"/>
                  </a:lnTo>
                  <a:lnTo>
                    <a:pt x="25648" y="9817"/>
                  </a:lnTo>
                  <a:lnTo>
                    <a:pt x="18418" y="13564"/>
                  </a:lnTo>
                  <a:lnTo>
                    <a:pt x="7266" y="27085"/>
                  </a:lnTo>
                  <a:lnTo>
                    <a:pt x="0" y="60018"/>
                  </a:lnTo>
                  <a:lnTo>
                    <a:pt x="4540" y="82826"/>
                  </a:lnTo>
                  <a:lnTo>
                    <a:pt x="20249" y="112279"/>
                  </a:lnTo>
                  <a:lnTo>
                    <a:pt x="34206" y="127110"/>
                  </a:lnTo>
                  <a:lnTo>
                    <a:pt x="52108" y="137602"/>
                  </a:lnTo>
                  <a:lnTo>
                    <a:pt x="61795" y="138528"/>
                  </a:lnTo>
                  <a:lnTo>
                    <a:pt x="81917" y="133318"/>
                  </a:lnTo>
                  <a:lnTo>
                    <a:pt x="107387" y="117230"/>
                  </a:lnTo>
                  <a:lnTo>
                    <a:pt x="116218" y="98116"/>
                  </a:lnTo>
                  <a:lnTo>
                    <a:pt x="118973" y="75192"/>
                  </a:lnTo>
                  <a:lnTo>
                    <a:pt x="116298" y="53306"/>
                  </a:lnTo>
                  <a:lnTo>
                    <a:pt x="108090" y="35000"/>
                  </a:lnTo>
                  <a:lnTo>
                    <a:pt x="811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86762" y="477770"/>
              <a:ext cx="229342" cy="338365"/>
            </a:xfrm>
            <a:custGeom>
              <a:avLst/>
              <a:gdLst/>
              <a:ahLst/>
              <a:cxnLst/>
              <a:rect l="0" t="0" r="0" b="0"/>
              <a:pathLst>
                <a:path w="229342" h="338365">
                  <a:moveTo>
                    <a:pt x="229341" y="48654"/>
                  </a:moveTo>
                  <a:lnTo>
                    <a:pt x="200033" y="10281"/>
                  </a:lnTo>
                  <a:lnTo>
                    <a:pt x="180440" y="2354"/>
                  </a:lnTo>
                  <a:lnTo>
                    <a:pt x="154965" y="0"/>
                  </a:lnTo>
                  <a:lnTo>
                    <a:pt x="110078" y="6422"/>
                  </a:lnTo>
                  <a:lnTo>
                    <a:pt x="85088" y="16626"/>
                  </a:lnTo>
                  <a:lnTo>
                    <a:pt x="56878" y="41114"/>
                  </a:lnTo>
                  <a:lnTo>
                    <a:pt x="27555" y="89236"/>
                  </a:lnTo>
                  <a:lnTo>
                    <a:pt x="5428" y="152120"/>
                  </a:lnTo>
                  <a:lnTo>
                    <a:pt x="0" y="190575"/>
                  </a:lnTo>
                  <a:lnTo>
                    <a:pt x="9570" y="237194"/>
                  </a:lnTo>
                  <a:lnTo>
                    <a:pt x="33765" y="287368"/>
                  </a:lnTo>
                  <a:lnTo>
                    <a:pt x="68030" y="328499"/>
                  </a:lnTo>
                  <a:lnTo>
                    <a:pt x="91357" y="336806"/>
                  </a:lnTo>
                  <a:lnTo>
                    <a:pt x="134255" y="338364"/>
                  </a:lnTo>
                  <a:lnTo>
                    <a:pt x="176601" y="328296"/>
                  </a:lnTo>
                  <a:lnTo>
                    <a:pt x="229341" y="3013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1448" y="668234"/>
              <a:ext cx="116052" cy="153044"/>
            </a:xfrm>
            <a:custGeom>
              <a:avLst/>
              <a:gdLst/>
              <a:ahLst/>
              <a:cxnLst/>
              <a:rect l="0" t="0" r="0" b="0"/>
              <a:pathLst>
                <a:path w="116052" h="153044">
                  <a:moveTo>
                    <a:pt x="81525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2" y="7703"/>
                  </a:lnTo>
                  <a:lnTo>
                    <a:pt x="21932" y="24803"/>
                  </a:lnTo>
                  <a:lnTo>
                    <a:pt x="6417" y="50277"/>
                  </a:lnTo>
                  <a:lnTo>
                    <a:pt x="0" y="85641"/>
                  </a:lnTo>
                  <a:lnTo>
                    <a:pt x="4738" y="109018"/>
                  </a:lnTo>
                  <a:lnTo>
                    <a:pt x="15812" y="129936"/>
                  </a:lnTo>
                  <a:lnTo>
                    <a:pt x="32432" y="147032"/>
                  </a:lnTo>
                  <a:lnTo>
                    <a:pt x="42948" y="151357"/>
                  </a:lnTo>
                  <a:lnTo>
                    <a:pt x="67110" y="153043"/>
                  </a:lnTo>
                  <a:lnTo>
                    <a:pt x="77764" y="149516"/>
                  </a:lnTo>
                  <a:lnTo>
                    <a:pt x="95842" y="136237"/>
                  </a:lnTo>
                  <a:lnTo>
                    <a:pt x="113584" y="109031"/>
                  </a:lnTo>
                  <a:lnTo>
                    <a:pt x="116051" y="85878"/>
                  </a:lnTo>
                  <a:lnTo>
                    <a:pt x="112078" y="62330"/>
                  </a:lnTo>
                  <a:lnTo>
                    <a:pt x="93583" y="31269"/>
                  </a:lnTo>
                  <a:lnTo>
                    <a:pt x="81525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8259" y="652766"/>
              <a:ext cx="84229" cy="150105"/>
            </a:xfrm>
            <a:custGeom>
              <a:avLst/>
              <a:gdLst/>
              <a:ahLst/>
              <a:cxnLst/>
              <a:rect l="0" t="0" r="0" b="0"/>
              <a:pathLst>
                <a:path w="84229" h="150105">
                  <a:moveTo>
                    <a:pt x="0" y="73700"/>
                  </a:moveTo>
                  <a:lnTo>
                    <a:pt x="27511" y="127575"/>
                  </a:lnTo>
                  <a:lnTo>
                    <a:pt x="36097" y="150104"/>
                  </a:lnTo>
                  <a:lnTo>
                    <a:pt x="34370" y="140023"/>
                  </a:lnTo>
                  <a:lnTo>
                    <a:pt x="8110" y="83581"/>
                  </a:lnTo>
                  <a:lnTo>
                    <a:pt x="6724" y="59764"/>
                  </a:lnTo>
                  <a:lnTo>
                    <a:pt x="7992" y="46862"/>
                  </a:lnTo>
                  <a:lnTo>
                    <a:pt x="18760" y="26287"/>
                  </a:lnTo>
                  <a:lnTo>
                    <a:pt x="26544" y="17525"/>
                  </a:lnTo>
                  <a:lnTo>
                    <a:pt x="47672" y="77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44554" y="649864"/>
              <a:ext cx="76918" cy="174945"/>
            </a:xfrm>
            <a:custGeom>
              <a:avLst/>
              <a:gdLst/>
              <a:ahLst/>
              <a:cxnLst/>
              <a:rect l="0" t="0" r="0" b="0"/>
              <a:pathLst>
                <a:path w="76918" h="174945">
                  <a:moveTo>
                    <a:pt x="13746" y="87130"/>
                  </a:moveTo>
                  <a:lnTo>
                    <a:pt x="16866" y="129822"/>
                  </a:lnTo>
                  <a:lnTo>
                    <a:pt x="28318" y="161001"/>
                  </a:lnTo>
                  <a:lnTo>
                    <a:pt x="36600" y="174944"/>
                  </a:lnTo>
                  <a:lnTo>
                    <a:pt x="37171" y="173749"/>
                  </a:lnTo>
                  <a:lnTo>
                    <a:pt x="36382" y="169442"/>
                  </a:lnTo>
                  <a:lnTo>
                    <a:pt x="7384" y="107459"/>
                  </a:lnTo>
                  <a:lnTo>
                    <a:pt x="0" y="86807"/>
                  </a:lnTo>
                  <a:lnTo>
                    <a:pt x="444" y="49860"/>
                  </a:lnTo>
                  <a:lnTo>
                    <a:pt x="8224" y="29232"/>
                  </a:lnTo>
                  <a:lnTo>
                    <a:pt x="13574" y="20455"/>
                  </a:lnTo>
                  <a:lnTo>
                    <a:pt x="28877" y="7584"/>
                  </a:lnTo>
                  <a:lnTo>
                    <a:pt x="37871" y="2514"/>
                  </a:lnTo>
                  <a:lnTo>
                    <a:pt x="54104" y="0"/>
                  </a:lnTo>
                  <a:lnTo>
                    <a:pt x="76917" y="29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91243" y="660126"/>
              <a:ext cx="128595" cy="174720"/>
            </a:xfrm>
            <a:custGeom>
              <a:avLst/>
              <a:gdLst/>
              <a:ahLst/>
              <a:cxnLst/>
              <a:rect l="0" t="0" r="0" b="0"/>
              <a:pathLst>
                <a:path w="128595" h="174720">
                  <a:moveTo>
                    <a:pt x="3927" y="55811"/>
                  </a:moveTo>
                  <a:lnTo>
                    <a:pt x="62544" y="64876"/>
                  </a:lnTo>
                  <a:lnTo>
                    <a:pt x="102924" y="60317"/>
                  </a:lnTo>
                  <a:lnTo>
                    <a:pt x="113209" y="55306"/>
                  </a:lnTo>
                  <a:lnTo>
                    <a:pt x="127756" y="40379"/>
                  </a:lnTo>
                  <a:lnTo>
                    <a:pt x="128594" y="32655"/>
                  </a:lnTo>
                  <a:lnTo>
                    <a:pt x="125643" y="25166"/>
                  </a:lnTo>
                  <a:lnTo>
                    <a:pt x="120166" y="17833"/>
                  </a:lnTo>
                  <a:lnTo>
                    <a:pt x="101602" y="6567"/>
                  </a:lnTo>
                  <a:lnTo>
                    <a:pt x="78924" y="0"/>
                  </a:lnTo>
                  <a:lnTo>
                    <a:pt x="57146" y="980"/>
                  </a:lnTo>
                  <a:lnTo>
                    <a:pt x="38889" y="8435"/>
                  </a:lnTo>
                  <a:lnTo>
                    <a:pt x="30744" y="13699"/>
                  </a:lnTo>
                  <a:lnTo>
                    <a:pt x="18576" y="28906"/>
                  </a:lnTo>
                  <a:lnTo>
                    <a:pt x="1232" y="67264"/>
                  </a:lnTo>
                  <a:lnTo>
                    <a:pt x="0" y="87808"/>
                  </a:lnTo>
                  <a:lnTo>
                    <a:pt x="8741" y="129592"/>
                  </a:lnTo>
                  <a:lnTo>
                    <a:pt x="23941" y="155531"/>
                  </a:lnTo>
                  <a:lnTo>
                    <a:pt x="39729" y="167592"/>
                  </a:lnTo>
                  <a:lnTo>
                    <a:pt x="48852" y="172446"/>
                  </a:lnTo>
                  <a:lnTo>
                    <a:pt x="68348" y="174719"/>
                  </a:lnTo>
                  <a:lnTo>
                    <a:pt x="95934" y="169422"/>
                  </a:lnTo>
                  <a:lnTo>
                    <a:pt x="119741" y="1610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10680" y="442196"/>
              <a:ext cx="37175" cy="368499"/>
            </a:xfrm>
            <a:custGeom>
              <a:avLst/>
              <a:gdLst/>
              <a:ahLst/>
              <a:cxnLst/>
              <a:rect l="0" t="0" r="0" b="0"/>
              <a:pathLst>
                <a:path w="37175" h="36849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96604"/>
                  </a:lnTo>
                  <a:lnTo>
                    <a:pt x="5284" y="147297"/>
                  </a:lnTo>
                  <a:lnTo>
                    <a:pt x="12764" y="199112"/>
                  </a:lnTo>
                  <a:lnTo>
                    <a:pt x="15455" y="256313"/>
                  </a:lnTo>
                  <a:lnTo>
                    <a:pt x="21576" y="318002"/>
                  </a:lnTo>
                  <a:lnTo>
                    <a:pt x="37174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9287" y="673931"/>
              <a:ext cx="234952" cy="176042"/>
            </a:xfrm>
            <a:custGeom>
              <a:avLst/>
              <a:gdLst/>
              <a:ahLst/>
              <a:cxnLst/>
              <a:rect l="0" t="0" r="0" b="0"/>
              <a:pathLst>
                <a:path w="234952" h="176042">
                  <a:moveTo>
                    <a:pt x="87552" y="84120"/>
                  </a:moveTo>
                  <a:lnTo>
                    <a:pt x="95885" y="46642"/>
                  </a:lnTo>
                  <a:lnTo>
                    <a:pt x="96617" y="34569"/>
                  </a:lnTo>
                  <a:lnTo>
                    <a:pt x="91191" y="14914"/>
                  </a:lnTo>
                  <a:lnTo>
                    <a:pt x="86468" y="6397"/>
                  </a:lnTo>
                  <a:lnTo>
                    <a:pt x="79810" y="1889"/>
                  </a:lnTo>
                  <a:lnTo>
                    <a:pt x="63054" y="0"/>
                  </a:lnTo>
                  <a:lnTo>
                    <a:pt x="54842" y="3474"/>
                  </a:lnTo>
                  <a:lnTo>
                    <a:pt x="32107" y="25130"/>
                  </a:lnTo>
                  <a:lnTo>
                    <a:pt x="6583" y="63889"/>
                  </a:lnTo>
                  <a:lnTo>
                    <a:pt x="1987" y="74142"/>
                  </a:lnTo>
                  <a:lnTo>
                    <a:pt x="0" y="98013"/>
                  </a:lnTo>
                  <a:lnTo>
                    <a:pt x="8257" y="145876"/>
                  </a:lnTo>
                  <a:lnTo>
                    <a:pt x="20724" y="164600"/>
                  </a:lnTo>
                  <a:lnTo>
                    <a:pt x="28962" y="172868"/>
                  </a:lnTo>
                  <a:lnTo>
                    <a:pt x="36794" y="176041"/>
                  </a:lnTo>
                  <a:lnTo>
                    <a:pt x="44354" y="175816"/>
                  </a:lnTo>
                  <a:lnTo>
                    <a:pt x="58994" y="169328"/>
                  </a:lnTo>
                  <a:lnTo>
                    <a:pt x="73300" y="158645"/>
                  </a:lnTo>
                  <a:lnTo>
                    <a:pt x="94507" y="128299"/>
                  </a:lnTo>
                  <a:lnTo>
                    <a:pt x="106993" y="84311"/>
                  </a:lnTo>
                  <a:lnTo>
                    <a:pt x="109871" y="84248"/>
                  </a:lnTo>
                  <a:lnTo>
                    <a:pt x="165415" y="138543"/>
                  </a:lnTo>
                  <a:lnTo>
                    <a:pt x="194070" y="151588"/>
                  </a:lnTo>
                  <a:lnTo>
                    <a:pt x="234951" y="1578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06474" y="473782"/>
              <a:ext cx="30936" cy="357970"/>
            </a:xfrm>
            <a:custGeom>
              <a:avLst/>
              <a:gdLst/>
              <a:ahLst/>
              <a:cxnLst/>
              <a:rect l="0" t="0" r="0" b="0"/>
              <a:pathLst>
                <a:path w="30936" h="357970">
                  <a:moveTo>
                    <a:pt x="9878" y="0"/>
                  </a:moveTo>
                  <a:lnTo>
                    <a:pt x="1545" y="48931"/>
                  </a:lnTo>
                  <a:lnTo>
                    <a:pt x="0" y="103015"/>
                  </a:lnTo>
                  <a:lnTo>
                    <a:pt x="2662" y="158425"/>
                  </a:lnTo>
                  <a:lnTo>
                    <a:pt x="8453" y="214178"/>
                  </a:lnTo>
                  <a:lnTo>
                    <a:pt x="16832" y="264185"/>
                  </a:lnTo>
                  <a:lnTo>
                    <a:pt x="22820" y="321723"/>
                  </a:lnTo>
                  <a:lnTo>
                    <a:pt x="30935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21595" y="621181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3835" y="11453"/>
                  </a:lnTo>
                  <a:lnTo>
                    <a:pt x="102942" y="24749"/>
                  </a:lnTo>
                  <a:lnTo>
                    <a:pt x="47024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72646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42694" y="6317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6422" y="715937"/>
              <a:ext cx="105703" cy="127130"/>
            </a:xfrm>
            <a:custGeom>
              <a:avLst/>
              <a:gdLst/>
              <a:ahLst/>
              <a:cxnLst/>
              <a:rect l="0" t="0" r="0" b="0"/>
              <a:pathLst>
                <a:path w="105703" h="127130">
                  <a:moveTo>
                    <a:pt x="66313" y="0"/>
                  </a:moveTo>
                  <a:lnTo>
                    <a:pt x="35031" y="9576"/>
                  </a:lnTo>
                  <a:lnTo>
                    <a:pt x="18875" y="20244"/>
                  </a:lnTo>
                  <a:lnTo>
                    <a:pt x="7015" y="35904"/>
                  </a:lnTo>
                  <a:lnTo>
                    <a:pt x="2215" y="44993"/>
                  </a:lnTo>
                  <a:lnTo>
                    <a:pt x="0" y="64451"/>
                  </a:lnTo>
                  <a:lnTo>
                    <a:pt x="4086" y="84797"/>
                  </a:lnTo>
                  <a:lnTo>
                    <a:pt x="13700" y="105538"/>
                  </a:lnTo>
                  <a:lnTo>
                    <a:pt x="28892" y="120216"/>
                  </a:lnTo>
                  <a:lnTo>
                    <a:pt x="37856" y="125767"/>
                  </a:lnTo>
                  <a:lnTo>
                    <a:pt x="46172" y="127129"/>
                  </a:lnTo>
                  <a:lnTo>
                    <a:pt x="54056" y="125697"/>
                  </a:lnTo>
                  <a:lnTo>
                    <a:pt x="69054" y="117867"/>
                  </a:lnTo>
                  <a:lnTo>
                    <a:pt x="83519" y="106588"/>
                  </a:lnTo>
                  <a:lnTo>
                    <a:pt x="99228" y="81495"/>
                  </a:lnTo>
                  <a:lnTo>
                    <a:pt x="105702" y="46244"/>
                  </a:lnTo>
                  <a:lnTo>
                    <a:pt x="100977" y="26012"/>
                  </a:lnTo>
                  <a:lnTo>
                    <a:pt x="92248" y="11561"/>
                  </a:lnTo>
                  <a:lnTo>
                    <a:pt x="768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37492" y="657178"/>
              <a:ext cx="168456" cy="227216"/>
            </a:xfrm>
            <a:custGeom>
              <a:avLst/>
              <a:gdLst/>
              <a:ahLst/>
              <a:cxnLst/>
              <a:rect l="0" t="0" r="0" b="0"/>
              <a:pathLst>
                <a:path w="168456" h="227216">
                  <a:moveTo>
                    <a:pt x="0" y="69288"/>
                  </a:moveTo>
                  <a:lnTo>
                    <a:pt x="15641" y="95674"/>
                  </a:lnTo>
                  <a:lnTo>
                    <a:pt x="40433" y="152600"/>
                  </a:lnTo>
                  <a:lnTo>
                    <a:pt x="54614" y="184830"/>
                  </a:lnTo>
                  <a:lnTo>
                    <a:pt x="55126" y="188430"/>
                  </a:lnTo>
                  <a:lnTo>
                    <a:pt x="53128" y="187320"/>
                  </a:lnTo>
                  <a:lnTo>
                    <a:pt x="45839" y="176729"/>
                  </a:lnTo>
                  <a:lnTo>
                    <a:pt x="28104" y="125767"/>
                  </a:lnTo>
                  <a:lnTo>
                    <a:pt x="23619" y="70999"/>
                  </a:lnTo>
                  <a:lnTo>
                    <a:pt x="27265" y="38853"/>
                  </a:lnTo>
                  <a:lnTo>
                    <a:pt x="39023" y="14427"/>
                  </a:lnTo>
                  <a:lnTo>
                    <a:pt x="47072" y="4638"/>
                  </a:lnTo>
                  <a:lnTo>
                    <a:pt x="55948" y="452"/>
                  </a:lnTo>
                  <a:lnTo>
                    <a:pt x="65375" y="0"/>
                  </a:lnTo>
                  <a:lnTo>
                    <a:pt x="75169" y="2039"/>
                  </a:lnTo>
                  <a:lnTo>
                    <a:pt x="92289" y="13663"/>
                  </a:lnTo>
                  <a:lnTo>
                    <a:pt x="129526" y="60923"/>
                  </a:lnTo>
                  <a:lnTo>
                    <a:pt x="159314" y="120598"/>
                  </a:lnTo>
                  <a:lnTo>
                    <a:pt x="166650" y="172187"/>
                  </a:lnTo>
                  <a:lnTo>
                    <a:pt x="168455" y="2272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6424" y="926507"/>
              <a:ext cx="2758468" cy="42115"/>
            </a:xfrm>
            <a:custGeom>
              <a:avLst/>
              <a:gdLst/>
              <a:ahLst/>
              <a:cxnLst/>
              <a:rect l="0" t="0" r="0" b="0"/>
              <a:pathLst>
                <a:path w="2758468" h="42115">
                  <a:moveTo>
                    <a:pt x="2758467" y="0"/>
                  </a:moveTo>
                  <a:lnTo>
                    <a:pt x="2704322" y="0"/>
                  </a:lnTo>
                  <a:lnTo>
                    <a:pt x="2649376" y="0"/>
                  </a:lnTo>
                  <a:lnTo>
                    <a:pt x="2593462" y="0"/>
                  </a:lnTo>
                  <a:lnTo>
                    <a:pt x="2540476" y="3120"/>
                  </a:lnTo>
                  <a:lnTo>
                    <a:pt x="2484690" y="9065"/>
                  </a:lnTo>
                  <a:lnTo>
                    <a:pt x="2426920" y="11410"/>
                  </a:lnTo>
                  <a:lnTo>
                    <a:pt x="2374262" y="18805"/>
                  </a:lnTo>
                  <a:lnTo>
                    <a:pt x="2322144" y="20390"/>
                  </a:lnTo>
                  <a:lnTo>
                    <a:pt x="2262248" y="20860"/>
                  </a:lnTo>
                  <a:lnTo>
                    <a:pt x="2200048" y="20999"/>
                  </a:lnTo>
                  <a:lnTo>
                    <a:pt x="2140284" y="21040"/>
                  </a:lnTo>
                  <a:lnTo>
                    <a:pt x="2082412" y="21052"/>
                  </a:lnTo>
                  <a:lnTo>
                    <a:pt x="2020811" y="21056"/>
                  </a:lnTo>
                  <a:lnTo>
                    <a:pt x="1961225" y="21057"/>
                  </a:lnTo>
                  <a:lnTo>
                    <a:pt x="1909644" y="21057"/>
                  </a:lnTo>
                  <a:lnTo>
                    <a:pt x="1858487" y="21057"/>
                  </a:lnTo>
                  <a:lnTo>
                    <a:pt x="1801994" y="21057"/>
                  </a:lnTo>
                  <a:lnTo>
                    <a:pt x="1745092" y="21057"/>
                  </a:lnTo>
                  <a:lnTo>
                    <a:pt x="1683778" y="21057"/>
                  </a:lnTo>
                  <a:lnTo>
                    <a:pt x="1621157" y="21057"/>
                  </a:lnTo>
                  <a:lnTo>
                    <a:pt x="1558149" y="21057"/>
                  </a:lnTo>
                  <a:lnTo>
                    <a:pt x="1504385" y="24177"/>
                  </a:lnTo>
                  <a:lnTo>
                    <a:pt x="1456870" y="29391"/>
                  </a:lnTo>
                  <a:lnTo>
                    <a:pt x="1398337" y="30935"/>
                  </a:lnTo>
                  <a:lnTo>
                    <a:pt x="1336541" y="31393"/>
                  </a:lnTo>
                  <a:lnTo>
                    <a:pt x="1273777" y="31529"/>
                  </a:lnTo>
                  <a:lnTo>
                    <a:pt x="1216966" y="31569"/>
                  </a:lnTo>
                  <a:lnTo>
                    <a:pt x="1164258" y="31581"/>
                  </a:lnTo>
                  <a:lnTo>
                    <a:pt x="1104187" y="31584"/>
                  </a:lnTo>
                  <a:lnTo>
                    <a:pt x="1041935" y="31585"/>
                  </a:lnTo>
                  <a:lnTo>
                    <a:pt x="998866" y="31586"/>
                  </a:lnTo>
                  <a:lnTo>
                    <a:pt x="952428" y="31586"/>
                  </a:lnTo>
                  <a:lnTo>
                    <a:pt x="902603" y="37175"/>
                  </a:lnTo>
                  <a:lnTo>
                    <a:pt x="843256" y="40651"/>
                  </a:lnTo>
                  <a:lnTo>
                    <a:pt x="797480" y="41464"/>
                  </a:lnTo>
                  <a:lnTo>
                    <a:pt x="751009" y="41825"/>
                  </a:lnTo>
                  <a:lnTo>
                    <a:pt x="706959" y="41986"/>
                  </a:lnTo>
                  <a:lnTo>
                    <a:pt x="663984" y="38938"/>
                  </a:lnTo>
                  <a:lnTo>
                    <a:pt x="609687" y="36884"/>
                  </a:lnTo>
                  <a:lnTo>
                    <a:pt x="558894" y="37445"/>
                  </a:lnTo>
                  <a:lnTo>
                    <a:pt x="504460" y="36441"/>
                  </a:lnTo>
                  <a:lnTo>
                    <a:pt x="456746" y="40433"/>
                  </a:lnTo>
                  <a:lnTo>
                    <a:pt x="404394" y="41616"/>
                  </a:lnTo>
                  <a:lnTo>
                    <a:pt x="353007" y="41967"/>
                  </a:lnTo>
                  <a:lnTo>
                    <a:pt x="289529" y="36496"/>
                  </a:lnTo>
                  <a:lnTo>
                    <a:pt x="237475" y="33041"/>
                  </a:lnTo>
                  <a:lnTo>
                    <a:pt x="194842" y="32232"/>
                  </a:lnTo>
                  <a:lnTo>
                    <a:pt x="137280" y="34897"/>
                  </a:lnTo>
                  <a:lnTo>
                    <a:pt x="88639" y="39976"/>
                  </a:lnTo>
                  <a:lnTo>
                    <a:pt x="39132" y="414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58632" y="69488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0"/>
                  </a:lnTo>
                  <a:lnTo>
                    <a:pt x="1591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6642" y="473782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8334" y="169328"/>
                  </a:lnTo>
                  <a:lnTo>
                    <a:pt x="9878" y="228766"/>
                  </a:lnTo>
                  <a:lnTo>
                    <a:pt x="10336" y="283422"/>
                  </a:lnTo>
                  <a:lnTo>
                    <a:pt x="10471" y="327302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37658" y="463253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278295" y="5590"/>
                  </a:lnTo>
                  <a:lnTo>
                    <a:pt x="232326" y="9065"/>
                  </a:lnTo>
                  <a:lnTo>
                    <a:pt x="176072" y="15684"/>
                  </a:lnTo>
                  <a:lnTo>
                    <a:pt x="120540" y="19465"/>
                  </a:lnTo>
                  <a:lnTo>
                    <a:pt x="67041" y="26175"/>
                  </a:lnTo>
                  <a:lnTo>
                    <a:pt x="37984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67334" y="452725"/>
              <a:ext cx="303968" cy="360386"/>
            </a:xfrm>
            <a:custGeom>
              <a:avLst/>
              <a:gdLst/>
              <a:ahLst/>
              <a:cxnLst/>
              <a:rect l="0" t="0" r="0" b="0"/>
              <a:pathLst>
                <a:path w="303968" h="360386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2875"/>
                  </a:lnTo>
                  <a:lnTo>
                    <a:pt x="9762" y="194412"/>
                  </a:lnTo>
                  <a:lnTo>
                    <a:pt x="18512" y="247896"/>
                  </a:lnTo>
                  <a:lnTo>
                    <a:pt x="26360" y="307890"/>
                  </a:lnTo>
                  <a:lnTo>
                    <a:pt x="27005" y="312885"/>
                  </a:lnTo>
                  <a:lnTo>
                    <a:pt x="27434" y="311535"/>
                  </a:lnTo>
                  <a:lnTo>
                    <a:pt x="30519" y="264550"/>
                  </a:lnTo>
                  <a:lnTo>
                    <a:pt x="39421" y="242750"/>
                  </a:lnTo>
                  <a:lnTo>
                    <a:pt x="54296" y="227602"/>
                  </a:lnTo>
                  <a:lnTo>
                    <a:pt x="63175" y="221924"/>
                  </a:lnTo>
                  <a:lnTo>
                    <a:pt x="72605" y="220479"/>
                  </a:lnTo>
                  <a:lnTo>
                    <a:pt x="92441" y="225113"/>
                  </a:lnTo>
                  <a:lnTo>
                    <a:pt x="100304" y="230793"/>
                  </a:lnTo>
                  <a:lnTo>
                    <a:pt x="112160" y="246464"/>
                  </a:lnTo>
                  <a:lnTo>
                    <a:pt x="136187" y="298485"/>
                  </a:lnTo>
                  <a:lnTo>
                    <a:pt x="162169" y="346089"/>
                  </a:lnTo>
                  <a:lnTo>
                    <a:pt x="165507" y="350049"/>
                  </a:lnTo>
                  <a:lnTo>
                    <a:pt x="166562" y="349179"/>
                  </a:lnTo>
                  <a:lnTo>
                    <a:pt x="166096" y="345090"/>
                  </a:lnTo>
                  <a:lnTo>
                    <a:pt x="176618" y="316978"/>
                  </a:lnTo>
                  <a:lnTo>
                    <a:pt x="200143" y="290191"/>
                  </a:lnTo>
                  <a:lnTo>
                    <a:pt x="255051" y="261335"/>
                  </a:lnTo>
                  <a:lnTo>
                    <a:pt x="287034" y="234765"/>
                  </a:lnTo>
                  <a:lnTo>
                    <a:pt x="303178" y="208380"/>
                  </a:lnTo>
                  <a:lnTo>
                    <a:pt x="303967" y="199751"/>
                  </a:lnTo>
                  <a:lnTo>
                    <a:pt x="298603" y="183925"/>
                  </a:lnTo>
                  <a:lnTo>
                    <a:pt x="291558" y="178769"/>
                  </a:lnTo>
                  <a:lnTo>
                    <a:pt x="271252" y="173039"/>
                  </a:lnTo>
                  <a:lnTo>
                    <a:pt x="249748" y="176732"/>
                  </a:lnTo>
                  <a:lnTo>
                    <a:pt x="207348" y="198167"/>
                  </a:lnTo>
                  <a:lnTo>
                    <a:pt x="200305" y="208150"/>
                  </a:lnTo>
                  <a:lnTo>
                    <a:pt x="192480" y="234841"/>
                  </a:lnTo>
                  <a:lnTo>
                    <a:pt x="193664" y="271574"/>
                  </a:lnTo>
                  <a:lnTo>
                    <a:pt x="212950" y="315427"/>
                  </a:lnTo>
                  <a:lnTo>
                    <a:pt x="225786" y="336722"/>
                  </a:lnTo>
                  <a:lnTo>
                    <a:pt x="242410" y="351645"/>
                  </a:lnTo>
                  <a:lnTo>
                    <a:pt x="251756" y="357263"/>
                  </a:lnTo>
                  <a:lnTo>
                    <a:pt x="271499" y="360385"/>
                  </a:lnTo>
                  <a:lnTo>
                    <a:pt x="30203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43109" y="652766"/>
              <a:ext cx="147399" cy="177522"/>
            </a:xfrm>
            <a:custGeom>
              <a:avLst/>
              <a:gdLst/>
              <a:ahLst/>
              <a:cxnLst/>
              <a:rect l="0" t="0" r="0" b="0"/>
              <a:pathLst>
                <a:path w="147399" h="177522">
                  <a:moveTo>
                    <a:pt x="0" y="0"/>
                  </a:moveTo>
                  <a:lnTo>
                    <a:pt x="5589" y="58617"/>
                  </a:lnTo>
                  <a:lnTo>
                    <a:pt x="26363" y="111621"/>
                  </a:lnTo>
                  <a:lnTo>
                    <a:pt x="59898" y="167904"/>
                  </a:lnTo>
                  <a:lnTo>
                    <a:pt x="68008" y="173937"/>
                  </a:lnTo>
                  <a:lnTo>
                    <a:pt x="76924" y="176790"/>
                  </a:lnTo>
                  <a:lnTo>
                    <a:pt x="86377" y="177521"/>
                  </a:lnTo>
                  <a:lnTo>
                    <a:pt x="92680" y="172160"/>
                  </a:lnTo>
                  <a:lnTo>
                    <a:pt x="109214" y="116764"/>
                  </a:lnTo>
                  <a:lnTo>
                    <a:pt x="122915" y="65482"/>
                  </a:lnTo>
                  <a:lnTo>
                    <a:pt x="136886" y="19651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35370" y="669677"/>
              <a:ext cx="197294" cy="165516"/>
            </a:xfrm>
            <a:custGeom>
              <a:avLst/>
              <a:gdLst/>
              <a:ahLst/>
              <a:cxnLst/>
              <a:rect l="0" t="0" r="0" b="0"/>
              <a:pathLst>
                <a:path w="197294" h="165516">
                  <a:moveTo>
                    <a:pt x="70951" y="88374"/>
                  </a:moveTo>
                  <a:lnTo>
                    <a:pt x="87718" y="77196"/>
                  </a:lnTo>
                  <a:lnTo>
                    <a:pt x="92658" y="69224"/>
                  </a:lnTo>
                  <a:lnTo>
                    <a:pt x="98146" y="47888"/>
                  </a:lnTo>
                  <a:lnTo>
                    <a:pt x="95646" y="15157"/>
                  </a:lnTo>
                  <a:lnTo>
                    <a:pt x="89754" y="7977"/>
                  </a:lnTo>
                  <a:lnTo>
                    <a:pt x="70729" y="0"/>
                  </a:lnTo>
                  <a:lnTo>
                    <a:pt x="61444" y="1382"/>
                  </a:lnTo>
                  <a:lnTo>
                    <a:pt x="44889" y="12276"/>
                  </a:lnTo>
                  <a:lnTo>
                    <a:pt x="16366" y="47866"/>
                  </a:lnTo>
                  <a:lnTo>
                    <a:pt x="6527" y="68031"/>
                  </a:lnTo>
                  <a:lnTo>
                    <a:pt x="0" y="110293"/>
                  </a:lnTo>
                  <a:lnTo>
                    <a:pt x="3655" y="148681"/>
                  </a:lnTo>
                  <a:lnTo>
                    <a:pt x="9709" y="156655"/>
                  </a:lnTo>
                  <a:lnTo>
                    <a:pt x="28915" y="165515"/>
                  </a:lnTo>
                  <a:lnTo>
                    <a:pt x="38247" y="164368"/>
                  </a:lnTo>
                  <a:lnTo>
                    <a:pt x="54856" y="153735"/>
                  </a:lnTo>
                  <a:lnTo>
                    <a:pt x="83413" y="125548"/>
                  </a:lnTo>
                  <a:lnTo>
                    <a:pt x="105376" y="77195"/>
                  </a:lnTo>
                  <a:lnTo>
                    <a:pt x="107939" y="75072"/>
                  </a:lnTo>
                  <a:lnTo>
                    <a:pt x="109648" y="78337"/>
                  </a:lnTo>
                  <a:lnTo>
                    <a:pt x="113886" y="93272"/>
                  </a:lnTo>
                  <a:lnTo>
                    <a:pt x="142174" y="141662"/>
                  </a:lnTo>
                  <a:lnTo>
                    <a:pt x="151188" y="148466"/>
                  </a:lnTo>
                  <a:lnTo>
                    <a:pt x="197293" y="1620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53720" y="473782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6209"/>
                  </a:lnTo>
                  <a:lnTo>
                    <a:pt x="5589" y="227024"/>
                  </a:lnTo>
                  <a:lnTo>
                    <a:pt x="9553" y="281237"/>
                  </a:lnTo>
                  <a:lnTo>
                    <a:pt x="10336" y="327647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59439" y="673823"/>
              <a:ext cx="155056" cy="182009"/>
            </a:xfrm>
            <a:custGeom>
              <a:avLst/>
              <a:gdLst/>
              <a:ahLst/>
              <a:cxnLst/>
              <a:rect l="0" t="0" r="0" b="0"/>
              <a:pathLst>
                <a:path w="155056" h="182009">
                  <a:moveTo>
                    <a:pt x="10094" y="10529"/>
                  </a:moveTo>
                  <a:lnTo>
                    <a:pt x="1761" y="48007"/>
                  </a:lnTo>
                  <a:lnTo>
                    <a:pt x="0" y="99430"/>
                  </a:lnTo>
                  <a:lnTo>
                    <a:pt x="5998" y="123740"/>
                  </a:lnTo>
                  <a:lnTo>
                    <a:pt x="22529" y="154037"/>
                  </a:lnTo>
                  <a:lnTo>
                    <a:pt x="36678" y="169067"/>
                  </a:lnTo>
                  <a:lnTo>
                    <a:pt x="54665" y="179646"/>
                  </a:lnTo>
                  <a:lnTo>
                    <a:pt x="74357" y="182008"/>
                  </a:lnTo>
                  <a:lnTo>
                    <a:pt x="94807" y="177989"/>
                  </a:lnTo>
                  <a:lnTo>
                    <a:pt x="115595" y="168404"/>
                  </a:lnTo>
                  <a:lnTo>
                    <a:pt x="130293" y="150106"/>
                  </a:lnTo>
                  <a:lnTo>
                    <a:pt x="149261" y="105820"/>
                  </a:lnTo>
                  <a:lnTo>
                    <a:pt x="155055" y="68269"/>
                  </a:lnTo>
                  <a:lnTo>
                    <a:pt x="151182" y="33096"/>
                  </a:lnTo>
                  <a:lnTo>
                    <a:pt x="1364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73994" y="677610"/>
              <a:ext cx="142981" cy="157418"/>
            </a:xfrm>
            <a:custGeom>
              <a:avLst/>
              <a:gdLst/>
              <a:ahLst/>
              <a:cxnLst/>
              <a:rect l="0" t="0" r="0" b="0"/>
              <a:pathLst>
                <a:path w="142981" h="157418">
                  <a:moveTo>
                    <a:pt x="6109" y="69913"/>
                  </a:moveTo>
                  <a:lnTo>
                    <a:pt x="39731" y="75979"/>
                  </a:lnTo>
                  <a:lnTo>
                    <a:pt x="99517" y="65354"/>
                  </a:lnTo>
                  <a:lnTo>
                    <a:pt x="105815" y="57515"/>
                  </a:lnTo>
                  <a:lnTo>
                    <a:pt x="109695" y="33207"/>
                  </a:lnTo>
                  <a:lnTo>
                    <a:pt x="106752" y="23215"/>
                  </a:lnTo>
                  <a:lnTo>
                    <a:pt x="101280" y="15385"/>
                  </a:lnTo>
                  <a:lnTo>
                    <a:pt x="94123" y="8994"/>
                  </a:lnTo>
                  <a:lnTo>
                    <a:pt x="73693" y="1894"/>
                  </a:lnTo>
                  <a:lnTo>
                    <a:pt x="61693" y="0"/>
                  </a:lnTo>
                  <a:lnTo>
                    <a:pt x="42122" y="4136"/>
                  </a:lnTo>
                  <a:lnTo>
                    <a:pt x="10493" y="25854"/>
                  </a:lnTo>
                  <a:lnTo>
                    <a:pt x="2209" y="45262"/>
                  </a:lnTo>
                  <a:lnTo>
                    <a:pt x="0" y="56988"/>
                  </a:lnTo>
                  <a:lnTo>
                    <a:pt x="3784" y="79376"/>
                  </a:lnTo>
                  <a:lnTo>
                    <a:pt x="19068" y="108592"/>
                  </a:lnTo>
                  <a:lnTo>
                    <a:pt x="34096" y="124538"/>
                  </a:lnTo>
                  <a:lnTo>
                    <a:pt x="89632" y="155370"/>
                  </a:lnTo>
                  <a:lnTo>
                    <a:pt x="111081" y="157417"/>
                  </a:lnTo>
                  <a:lnTo>
                    <a:pt x="142980" y="1541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69595" y="579067"/>
              <a:ext cx="127820" cy="231628"/>
            </a:xfrm>
            <a:custGeom>
              <a:avLst/>
              <a:gdLst/>
              <a:ahLst/>
              <a:cxnLst/>
              <a:rect l="0" t="0" r="0" b="0"/>
              <a:pathLst>
                <a:path w="127820" h="231628">
                  <a:moveTo>
                    <a:pt x="73721" y="0"/>
                  </a:moveTo>
                  <a:lnTo>
                    <a:pt x="54570" y="16811"/>
                  </a:lnTo>
                  <a:lnTo>
                    <a:pt x="6093" y="49498"/>
                  </a:lnTo>
                  <a:lnTo>
                    <a:pt x="1729" y="58735"/>
                  </a:lnTo>
                  <a:lnTo>
                    <a:pt x="0" y="81476"/>
                  </a:lnTo>
                  <a:lnTo>
                    <a:pt x="3517" y="90582"/>
                  </a:lnTo>
                  <a:lnTo>
                    <a:pt x="16783" y="103820"/>
                  </a:lnTo>
                  <a:lnTo>
                    <a:pt x="55065" y="121850"/>
                  </a:lnTo>
                  <a:lnTo>
                    <a:pt x="100235" y="139796"/>
                  </a:lnTo>
                  <a:lnTo>
                    <a:pt x="115920" y="153378"/>
                  </a:lnTo>
                  <a:lnTo>
                    <a:pt x="126791" y="171113"/>
                  </a:lnTo>
                  <a:lnTo>
                    <a:pt x="127819" y="179586"/>
                  </a:lnTo>
                  <a:lnTo>
                    <a:pt x="122721" y="195240"/>
                  </a:lnTo>
                  <a:lnTo>
                    <a:pt x="109536" y="206876"/>
                  </a:lnTo>
                  <a:lnTo>
                    <a:pt x="66887" y="223878"/>
                  </a:lnTo>
                  <a:lnTo>
                    <a:pt x="12062" y="230606"/>
                  </a:lnTo>
                  <a:lnTo>
                    <a:pt x="21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351319" y="368497"/>
            <a:ext cx="1505646" cy="405599"/>
            <a:chOff x="6351319" y="368497"/>
            <a:chExt cx="1505646" cy="405599"/>
          </a:xfrm>
        </p:grpSpPr>
        <p:sp>
          <p:nvSpPr>
            <p:cNvPr id="29" name="Freeform 28"/>
            <p:cNvSpPr/>
            <p:nvPr/>
          </p:nvSpPr>
          <p:spPr>
            <a:xfrm>
              <a:off x="6351319" y="515896"/>
              <a:ext cx="202826" cy="229294"/>
            </a:xfrm>
            <a:custGeom>
              <a:avLst/>
              <a:gdLst/>
              <a:ahLst/>
              <a:cxnLst/>
              <a:rect l="0" t="0" r="0" b="0"/>
              <a:pathLst>
                <a:path w="202826" h="229294">
                  <a:moveTo>
                    <a:pt x="155292" y="0"/>
                  </a:moveTo>
                  <a:lnTo>
                    <a:pt x="121670" y="2340"/>
                  </a:lnTo>
                  <a:lnTo>
                    <a:pt x="61885" y="29308"/>
                  </a:lnTo>
                  <a:lnTo>
                    <a:pt x="3072" y="70298"/>
                  </a:lnTo>
                  <a:lnTo>
                    <a:pt x="0" y="77281"/>
                  </a:lnTo>
                  <a:lnTo>
                    <a:pt x="291" y="84276"/>
                  </a:lnTo>
                  <a:lnTo>
                    <a:pt x="2826" y="91279"/>
                  </a:lnTo>
                  <a:lnTo>
                    <a:pt x="9194" y="95948"/>
                  </a:lnTo>
                  <a:lnTo>
                    <a:pt x="28748" y="101135"/>
                  </a:lnTo>
                  <a:lnTo>
                    <a:pt x="87835" y="105635"/>
                  </a:lnTo>
                  <a:lnTo>
                    <a:pt x="149593" y="116576"/>
                  </a:lnTo>
                  <a:lnTo>
                    <a:pt x="172647" y="124341"/>
                  </a:lnTo>
                  <a:lnTo>
                    <a:pt x="190690" y="135591"/>
                  </a:lnTo>
                  <a:lnTo>
                    <a:pt x="196439" y="144206"/>
                  </a:lnTo>
                  <a:lnTo>
                    <a:pt x="202825" y="166257"/>
                  </a:lnTo>
                  <a:lnTo>
                    <a:pt x="202188" y="176349"/>
                  </a:lnTo>
                  <a:lnTo>
                    <a:pt x="195242" y="193801"/>
                  </a:lnTo>
                  <a:lnTo>
                    <a:pt x="181236" y="206236"/>
                  </a:lnTo>
                  <a:lnTo>
                    <a:pt x="143649" y="223752"/>
                  </a:lnTo>
                  <a:lnTo>
                    <a:pt x="107258" y="229293"/>
                  </a:lnTo>
                  <a:lnTo>
                    <a:pt x="89880" y="227470"/>
                  </a:lnTo>
                  <a:lnTo>
                    <a:pt x="71064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69782" y="368497"/>
              <a:ext cx="200042" cy="389555"/>
            </a:xfrm>
            <a:custGeom>
              <a:avLst/>
              <a:gdLst/>
              <a:ahLst/>
              <a:cxnLst/>
              <a:rect l="0" t="0" r="0" b="0"/>
              <a:pathLst>
                <a:path w="200042" h="389555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18212" y="171012"/>
                  </a:lnTo>
                  <a:lnTo>
                    <a:pt x="29088" y="230577"/>
                  </a:lnTo>
                  <a:lnTo>
                    <a:pt x="42313" y="279773"/>
                  </a:lnTo>
                  <a:lnTo>
                    <a:pt x="50602" y="339533"/>
                  </a:lnTo>
                  <a:lnTo>
                    <a:pt x="51282" y="344508"/>
                  </a:lnTo>
                  <a:lnTo>
                    <a:pt x="51736" y="343146"/>
                  </a:lnTo>
                  <a:lnTo>
                    <a:pt x="55683" y="285163"/>
                  </a:lnTo>
                  <a:lnTo>
                    <a:pt x="62182" y="264779"/>
                  </a:lnTo>
                  <a:lnTo>
                    <a:pt x="72870" y="247921"/>
                  </a:lnTo>
                  <a:lnTo>
                    <a:pt x="80166" y="243660"/>
                  </a:lnTo>
                  <a:lnTo>
                    <a:pt x="97631" y="242044"/>
                  </a:lnTo>
                  <a:lnTo>
                    <a:pt x="117091" y="254584"/>
                  </a:lnTo>
                  <a:lnTo>
                    <a:pt x="152590" y="295173"/>
                  </a:lnTo>
                  <a:lnTo>
                    <a:pt x="181718" y="358002"/>
                  </a:lnTo>
                  <a:lnTo>
                    <a:pt x="200041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98881" y="621181"/>
              <a:ext cx="89776" cy="142099"/>
            </a:xfrm>
            <a:custGeom>
              <a:avLst/>
              <a:gdLst/>
              <a:ahLst/>
              <a:cxnLst/>
              <a:rect l="0" t="0" r="0" b="0"/>
              <a:pathLst>
                <a:path w="89776" h="142099">
                  <a:moveTo>
                    <a:pt x="55171" y="0"/>
                  </a:moveTo>
                  <a:lnTo>
                    <a:pt x="32814" y="5589"/>
                  </a:lnTo>
                  <a:lnTo>
                    <a:pt x="25059" y="10745"/>
                  </a:lnTo>
                  <a:lnTo>
                    <a:pt x="13321" y="25832"/>
                  </a:lnTo>
                  <a:lnTo>
                    <a:pt x="136" y="59647"/>
                  </a:lnTo>
                  <a:lnTo>
                    <a:pt x="0" y="99301"/>
                  </a:lnTo>
                  <a:lnTo>
                    <a:pt x="7643" y="120563"/>
                  </a:lnTo>
                  <a:lnTo>
                    <a:pt x="12957" y="129508"/>
                  </a:lnTo>
                  <a:lnTo>
                    <a:pt x="21179" y="135472"/>
                  </a:lnTo>
                  <a:lnTo>
                    <a:pt x="42793" y="142098"/>
                  </a:lnTo>
                  <a:lnTo>
                    <a:pt x="52768" y="141525"/>
                  </a:lnTo>
                  <a:lnTo>
                    <a:pt x="70091" y="134650"/>
                  </a:lnTo>
                  <a:lnTo>
                    <a:pt x="82469" y="120676"/>
                  </a:lnTo>
                  <a:lnTo>
                    <a:pt x="87407" y="112036"/>
                  </a:lnTo>
                  <a:lnTo>
                    <a:pt x="89775" y="89958"/>
                  </a:lnTo>
                  <a:lnTo>
                    <a:pt x="78748" y="33510"/>
                  </a:lnTo>
                  <a:lnTo>
                    <a:pt x="656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17222" y="589595"/>
              <a:ext cx="273743" cy="170386"/>
            </a:xfrm>
            <a:custGeom>
              <a:avLst/>
              <a:gdLst/>
              <a:ahLst/>
              <a:cxnLst/>
              <a:rect l="0" t="0" r="0" b="0"/>
              <a:pathLst>
                <a:path w="273743" h="170386">
                  <a:moveTo>
                    <a:pt x="0" y="21057"/>
                  </a:moveTo>
                  <a:lnTo>
                    <a:pt x="17959" y="84485"/>
                  </a:lnTo>
                  <a:lnTo>
                    <a:pt x="35150" y="136905"/>
                  </a:lnTo>
                  <a:lnTo>
                    <a:pt x="48378" y="154823"/>
                  </a:lnTo>
                  <a:lnTo>
                    <a:pt x="56819" y="162877"/>
                  </a:lnTo>
                  <a:lnTo>
                    <a:pt x="64785" y="165907"/>
                  </a:lnTo>
                  <a:lnTo>
                    <a:pt x="72437" y="165587"/>
                  </a:lnTo>
                  <a:lnTo>
                    <a:pt x="79877" y="163034"/>
                  </a:lnTo>
                  <a:lnTo>
                    <a:pt x="94383" y="147719"/>
                  </a:lnTo>
                  <a:lnTo>
                    <a:pt x="117170" y="105348"/>
                  </a:lnTo>
                  <a:lnTo>
                    <a:pt x="121397" y="101818"/>
                  </a:lnTo>
                  <a:lnTo>
                    <a:pt x="125386" y="102974"/>
                  </a:lnTo>
                  <a:lnTo>
                    <a:pt x="132936" y="113617"/>
                  </a:lnTo>
                  <a:lnTo>
                    <a:pt x="150436" y="145925"/>
                  </a:lnTo>
                  <a:lnTo>
                    <a:pt x="163957" y="159612"/>
                  </a:lnTo>
                  <a:lnTo>
                    <a:pt x="181665" y="169595"/>
                  </a:lnTo>
                  <a:lnTo>
                    <a:pt x="191300" y="170385"/>
                  </a:lnTo>
                  <a:lnTo>
                    <a:pt x="211364" y="165024"/>
                  </a:lnTo>
                  <a:lnTo>
                    <a:pt x="236802" y="148852"/>
                  </a:lnTo>
                  <a:lnTo>
                    <a:pt x="248745" y="132837"/>
                  </a:lnTo>
                  <a:lnTo>
                    <a:pt x="265944" y="93960"/>
                  </a:lnTo>
                  <a:lnTo>
                    <a:pt x="272715" y="33676"/>
                  </a:lnTo>
                  <a:lnTo>
                    <a:pt x="2737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43647" y="594634"/>
              <a:ext cx="189515" cy="152926"/>
            </a:xfrm>
            <a:custGeom>
              <a:avLst/>
              <a:gdLst/>
              <a:ahLst/>
              <a:cxnLst/>
              <a:rect l="0" t="0" r="0" b="0"/>
              <a:pathLst>
                <a:path w="189515" h="152926">
                  <a:moveTo>
                    <a:pt x="0" y="26547"/>
                  </a:moveTo>
                  <a:lnTo>
                    <a:pt x="17958" y="87657"/>
                  </a:lnTo>
                  <a:lnTo>
                    <a:pt x="29561" y="147678"/>
                  </a:lnTo>
                  <a:lnTo>
                    <a:pt x="31406" y="152925"/>
                  </a:lnTo>
                  <a:lnTo>
                    <a:pt x="33805" y="152913"/>
                  </a:lnTo>
                  <a:lnTo>
                    <a:pt x="36575" y="149395"/>
                  </a:lnTo>
                  <a:lnTo>
                    <a:pt x="36533" y="133009"/>
                  </a:lnTo>
                  <a:lnTo>
                    <a:pt x="32563" y="78772"/>
                  </a:lnTo>
                  <a:lnTo>
                    <a:pt x="37465" y="40071"/>
                  </a:lnTo>
                  <a:lnTo>
                    <a:pt x="46287" y="20469"/>
                  </a:lnTo>
                  <a:lnTo>
                    <a:pt x="51915" y="11967"/>
                  </a:lnTo>
                  <a:lnTo>
                    <a:pt x="60346" y="6298"/>
                  </a:lnTo>
                  <a:lnTo>
                    <a:pt x="82193" y="0"/>
                  </a:lnTo>
                  <a:lnTo>
                    <a:pt x="92231" y="660"/>
                  </a:lnTo>
                  <a:lnTo>
                    <a:pt x="109622" y="7633"/>
                  </a:lnTo>
                  <a:lnTo>
                    <a:pt x="147086" y="39578"/>
                  </a:lnTo>
                  <a:lnTo>
                    <a:pt x="175110" y="79684"/>
                  </a:lnTo>
                  <a:lnTo>
                    <a:pt x="183112" y="100466"/>
                  </a:lnTo>
                  <a:lnTo>
                    <a:pt x="189514" y="1423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78026" y="589595"/>
              <a:ext cx="178939" cy="184501"/>
            </a:xfrm>
            <a:custGeom>
              <a:avLst/>
              <a:gdLst/>
              <a:ahLst/>
              <a:cxnLst/>
              <a:rect l="0" t="0" r="0" b="0"/>
              <a:pathLst>
                <a:path w="178939" h="184501">
                  <a:moveTo>
                    <a:pt x="102533" y="31586"/>
                  </a:moveTo>
                  <a:lnTo>
                    <a:pt x="96944" y="14818"/>
                  </a:lnTo>
                  <a:lnTo>
                    <a:pt x="90618" y="11049"/>
                  </a:lnTo>
                  <a:lnTo>
                    <a:pt x="71111" y="9980"/>
                  </a:lnTo>
                  <a:lnTo>
                    <a:pt x="53083" y="16524"/>
                  </a:lnTo>
                  <a:lnTo>
                    <a:pt x="22446" y="39789"/>
                  </a:lnTo>
                  <a:lnTo>
                    <a:pt x="6535" y="65602"/>
                  </a:lnTo>
                  <a:lnTo>
                    <a:pt x="0" y="106655"/>
                  </a:lnTo>
                  <a:lnTo>
                    <a:pt x="4711" y="132800"/>
                  </a:lnTo>
                  <a:lnTo>
                    <a:pt x="20516" y="164131"/>
                  </a:lnTo>
                  <a:lnTo>
                    <a:pt x="26799" y="172592"/>
                  </a:lnTo>
                  <a:lnTo>
                    <a:pt x="35665" y="178232"/>
                  </a:lnTo>
                  <a:lnTo>
                    <a:pt x="57997" y="184500"/>
                  </a:lnTo>
                  <a:lnTo>
                    <a:pt x="91287" y="182439"/>
                  </a:lnTo>
                  <a:lnTo>
                    <a:pt x="132807" y="170092"/>
                  </a:lnTo>
                  <a:lnTo>
                    <a:pt x="149524" y="159045"/>
                  </a:lnTo>
                  <a:lnTo>
                    <a:pt x="161632" y="143216"/>
                  </a:lnTo>
                  <a:lnTo>
                    <a:pt x="178938" y="104459"/>
                  </a:lnTo>
                  <a:lnTo>
                    <a:pt x="177045" y="80742"/>
                  </a:lnTo>
                  <a:lnTo>
                    <a:pt x="168405" y="56942"/>
                  </a:lnTo>
                  <a:lnTo>
                    <a:pt x="137059" y="15067"/>
                  </a:lnTo>
                  <a:lnTo>
                    <a:pt x="120218" y="6697"/>
                  </a:lnTo>
                  <a:lnTo>
                    <a:pt x="9200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895129" y="1158134"/>
            <a:ext cx="2248762" cy="611275"/>
            <a:chOff x="1895129" y="1158134"/>
            <a:chExt cx="2248762" cy="611275"/>
          </a:xfrm>
        </p:grpSpPr>
        <p:sp>
          <p:nvSpPr>
            <p:cNvPr id="36" name="Freeform 35"/>
            <p:cNvSpPr/>
            <p:nvPr/>
          </p:nvSpPr>
          <p:spPr>
            <a:xfrm>
              <a:off x="1895129" y="1295005"/>
              <a:ext cx="157929" cy="254164"/>
            </a:xfrm>
            <a:custGeom>
              <a:avLst/>
              <a:gdLst/>
              <a:ahLst/>
              <a:cxnLst/>
              <a:rect l="0" t="0" r="0" b="0"/>
              <a:pathLst>
                <a:path w="157929" h="254164">
                  <a:moveTo>
                    <a:pt x="0" y="73699"/>
                  </a:moveTo>
                  <a:lnTo>
                    <a:pt x="9065" y="132316"/>
                  </a:lnTo>
                  <a:lnTo>
                    <a:pt x="27002" y="195152"/>
                  </a:lnTo>
                  <a:lnTo>
                    <a:pt x="31888" y="224775"/>
                  </a:lnTo>
                  <a:lnTo>
                    <a:pt x="44284" y="254163"/>
                  </a:lnTo>
                  <a:lnTo>
                    <a:pt x="44730" y="253670"/>
                  </a:lnTo>
                  <a:lnTo>
                    <a:pt x="36393" y="218455"/>
                  </a:lnTo>
                  <a:lnTo>
                    <a:pt x="37518" y="178462"/>
                  </a:lnTo>
                  <a:lnTo>
                    <a:pt x="25131" y="117867"/>
                  </a:lnTo>
                  <a:lnTo>
                    <a:pt x="22868" y="90600"/>
                  </a:lnTo>
                  <a:lnTo>
                    <a:pt x="28101" y="66003"/>
                  </a:lnTo>
                  <a:lnTo>
                    <a:pt x="39395" y="44542"/>
                  </a:lnTo>
                  <a:lnTo>
                    <a:pt x="56114" y="27205"/>
                  </a:lnTo>
                  <a:lnTo>
                    <a:pt x="85256" y="9880"/>
                  </a:lnTo>
                  <a:lnTo>
                    <a:pt x="139100" y="130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98220" y="1321920"/>
              <a:ext cx="165407" cy="204713"/>
            </a:xfrm>
            <a:custGeom>
              <a:avLst/>
              <a:gdLst/>
              <a:ahLst/>
              <a:cxnLst/>
              <a:rect l="0" t="0" r="0" b="0"/>
              <a:pathLst>
                <a:path w="165407" h="204713">
                  <a:moveTo>
                    <a:pt x="18007" y="78370"/>
                  </a:moveTo>
                  <a:lnTo>
                    <a:pt x="76624" y="72781"/>
                  </a:lnTo>
                  <a:lnTo>
                    <a:pt x="111415" y="63716"/>
                  </a:lnTo>
                  <a:lnTo>
                    <a:pt x="120053" y="58072"/>
                  </a:lnTo>
                  <a:lnTo>
                    <a:pt x="132771" y="42442"/>
                  </a:lnTo>
                  <a:lnTo>
                    <a:pt x="134291" y="33361"/>
                  </a:lnTo>
                  <a:lnTo>
                    <a:pt x="129741" y="13912"/>
                  </a:lnTo>
                  <a:lnTo>
                    <a:pt x="121742" y="7322"/>
                  </a:lnTo>
                  <a:lnTo>
                    <a:pt x="97257" y="0"/>
                  </a:lnTo>
                  <a:lnTo>
                    <a:pt x="56177" y="1467"/>
                  </a:lnTo>
                  <a:lnTo>
                    <a:pt x="34582" y="9485"/>
                  </a:lnTo>
                  <a:lnTo>
                    <a:pt x="25548" y="14899"/>
                  </a:lnTo>
                  <a:lnTo>
                    <a:pt x="12390" y="33393"/>
                  </a:lnTo>
                  <a:lnTo>
                    <a:pt x="3813" y="57210"/>
                  </a:lnTo>
                  <a:lnTo>
                    <a:pt x="0" y="83393"/>
                  </a:lnTo>
                  <a:lnTo>
                    <a:pt x="4545" y="107509"/>
                  </a:lnTo>
                  <a:lnTo>
                    <a:pt x="15534" y="129925"/>
                  </a:lnTo>
                  <a:lnTo>
                    <a:pt x="51184" y="169792"/>
                  </a:lnTo>
                  <a:lnTo>
                    <a:pt x="81650" y="190076"/>
                  </a:lnTo>
                  <a:lnTo>
                    <a:pt x="103615" y="198207"/>
                  </a:lnTo>
                  <a:lnTo>
                    <a:pt x="165406" y="2047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05741" y="1158134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0" y="0"/>
                  </a:moveTo>
                  <a:lnTo>
                    <a:pt x="1169" y="50433"/>
                  </a:lnTo>
                  <a:lnTo>
                    <a:pt x="8405" y="104241"/>
                  </a:lnTo>
                  <a:lnTo>
                    <a:pt x="21330" y="165000"/>
                  </a:lnTo>
                  <a:lnTo>
                    <a:pt x="31666" y="216955"/>
                  </a:lnTo>
                  <a:lnTo>
                    <a:pt x="45639" y="270843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39541" y="1352566"/>
              <a:ext cx="213641" cy="164123"/>
            </a:xfrm>
            <a:custGeom>
              <a:avLst/>
              <a:gdLst/>
              <a:ahLst/>
              <a:cxnLst/>
              <a:rect l="0" t="0" r="0" b="0"/>
              <a:pathLst>
                <a:path w="213641" h="164123">
                  <a:moveTo>
                    <a:pt x="108355" y="79309"/>
                  </a:moveTo>
                  <a:lnTo>
                    <a:pt x="119533" y="68131"/>
                  </a:lnTo>
                  <a:lnTo>
                    <a:pt x="121656" y="60159"/>
                  </a:lnTo>
                  <a:lnTo>
                    <a:pt x="120896" y="38822"/>
                  </a:lnTo>
                  <a:lnTo>
                    <a:pt x="113539" y="19981"/>
                  </a:lnTo>
                  <a:lnTo>
                    <a:pt x="108301" y="11681"/>
                  </a:lnTo>
                  <a:lnTo>
                    <a:pt x="100130" y="6148"/>
                  </a:lnTo>
                  <a:lnTo>
                    <a:pt x="78573" y="0"/>
                  </a:lnTo>
                  <a:lnTo>
                    <a:pt x="56514" y="3506"/>
                  </a:lnTo>
                  <a:lnTo>
                    <a:pt x="36182" y="14034"/>
                  </a:lnTo>
                  <a:lnTo>
                    <a:pt x="19346" y="30411"/>
                  </a:lnTo>
                  <a:lnTo>
                    <a:pt x="2303" y="70540"/>
                  </a:lnTo>
                  <a:lnTo>
                    <a:pt x="0" y="96469"/>
                  </a:lnTo>
                  <a:lnTo>
                    <a:pt x="4045" y="119691"/>
                  </a:lnTo>
                  <a:lnTo>
                    <a:pt x="13642" y="141710"/>
                  </a:lnTo>
                  <a:lnTo>
                    <a:pt x="28825" y="156956"/>
                  </a:lnTo>
                  <a:lnTo>
                    <a:pt x="37788" y="162659"/>
                  </a:lnTo>
                  <a:lnTo>
                    <a:pt x="47272" y="164122"/>
                  </a:lnTo>
                  <a:lnTo>
                    <a:pt x="67169" y="159508"/>
                  </a:lnTo>
                  <a:lnTo>
                    <a:pt x="75049" y="153832"/>
                  </a:lnTo>
                  <a:lnTo>
                    <a:pt x="86923" y="138167"/>
                  </a:lnTo>
                  <a:lnTo>
                    <a:pt x="100185" y="104027"/>
                  </a:lnTo>
                  <a:lnTo>
                    <a:pt x="101604" y="80936"/>
                  </a:lnTo>
                  <a:lnTo>
                    <a:pt x="99505" y="67164"/>
                  </a:lnTo>
                  <a:lnTo>
                    <a:pt x="98573" y="76641"/>
                  </a:lnTo>
                  <a:lnTo>
                    <a:pt x="109226" y="108284"/>
                  </a:lnTo>
                  <a:lnTo>
                    <a:pt x="127200" y="136118"/>
                  </a:lnTo>
                  <a:lnTo>
                    <a:pt x="143637" y="148621"/>
                  </a:lnTo>
                  <a:lnTo>
                    <a:pt x="163810" y="156908"/>
                  </a:lnTo>
                  <a:lnTo>
                    <a:pt x="196796" y="160403"/>
                  </a:lnTo>
                  <a:lnTo>
                    <a:pt x="202410" y="159108"/>
                  </a:lnTo>
                  <a:lnTo>
                    <a:pt x="213640" y="1530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08019" y="1189720"/>
              <a:ext cx="39919" cy="347441"/>
            </a:xfrm>
            <a:custGeom>
              <a:avLst/>
              <a:gdLst/>
              <a:ahLst/>
              <a:cxnLst/>
              <a:rect l="0" t="0" r="0" b="0"/>
              <a:pathLst>
                <a:path w="39919" h="347441">
                  <a:moveTo>
                    <a:pt x="8333" y="0"/>
                  </a:moveTo>
                  <a:lnTo>
                    <a:pt x="0" y="52050"/>
                  </a:lnTo>
                  <a:lnTo>
                    <a:pt x="3827" y="111537"/>
                  </a:lnTo>
                  <a:lnTo>
                    <a:pt x="8613" y="164318"/>
                  </a:lnTo>
                  <a:lnTo>
                    <a:pt x="16490" y="219111"/>
                  </a:lnTo>
                  <a:lnTo>
                    <a:pt x="21278" y="270032"/>
                  </a:lnTo>
                  <a:lnTo>
                    <a:pt x="35557" y="331527"/>
                  </a:lnTo>
                  <a:lnTo>
                    <a:pt x="39918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21595" y="1305533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88011" y="3120"/>
                  </a:lnTo>
                  <a:lnTo>
                    <a:pt x="127475" y="14654"/>
                  </a:lnTo>
                  <a:lnTo>
                    <a:pt x="68768" y="28198"/>
                  </a:lnTo>
                  <a:lnTo>
                    <a:pt x="25282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16393" y="142134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90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05865" y="1326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15427" y="1400290"/>
              <a:ext cx="103374" cy="142099"/>
            </a:xfrm>
            <a:custGeom>
              <a:avLst/>
              <a:gdLst/>
              <a:ahLst/>
              <a:cxnLst/>
              <a:rect l="0" t="0" r="0" b="0"/>
              <a:pathLst>
                <a:path w="103374" h="142099">
                  <a:moveTo>
                    <a:pt x="58894" y="0"/>
                  </a:moveTo>
                  <a:lnTo>
                    <a:pt x="36537" y="5589"/>
                  </a:lnTo>
                  <a:lnTo>
                    <a:pt x="19322" y="17692"/>
                  </a:lnTo>
                  <a:lnTo>
                    <a:pt x="11455" y="25832"/>
                  </a:lnTo>
                  <a:lnTo>
                    <a:pt x="2715" y="47356"/>
                  </a:lnTo>
                  <a:lnTo>
                    <a:pt x="0" y="72520"/>
                  </a:lnTo>
                  <a:lnTo>
                    <a:pt x="2693" y="99301"/>
                  </a:lnTo>
                  <a:lnTo>
                    <a:pt x="10909" y="120563"/>
                  </a:lnTo>
                  <a:lnTo>
                    <a:pt x="16375" y="129508"/>
                  </a:lnTo>
                  <a:lnTo>
                    <a:pt x="24699" y="135472"/>
                  </a:lnTo>
                  <a:lnTo>
                    <a:pt x="46426" y="142098"/>
                  </a:lnTo>
                  <a:lnTo>
                    <a:pt x="57601" y="140355"/>
                  </a:lnTo>
                  <a:lnTo>
                    <a:pt x="79376" y="129060"/>
                  </a:lnTo>
                  <a:lnTo>
                    <a:pt x="94513" y="112342"/>
                  </a:lnTo>
                  <a:lnTo>
                    <a:pt x="100188" y="102971"/>
                  </a:lnTo>
                  <a:lnTo>
                    <a:pt x="103373" y="83199"/>
                  </a:lnTo>
                  <a:lnTo>
                    <a:pt x="90479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58549" y="1393448"/>
              <a:ext cx="190549" cy="164770"/>
            </a:xfrm>
            <a:custGeom>
              <a:avLst/>
              <a:gdLst/>
              <a:ahLst/>
              <a:cxnLst/>
              <a:rect l="0" t="0" r="0" b="0"/>
              <a:pathLst>
                <a:path w="190549" h="164770">
                  <a:moveTo>
                    <a:pt x="0" y="38427"/>
                  </a:moveTo>
                  <a:lnTo>
                    <a:pt x="42661" y="92542"/>
                  </a:lnTo>
                  <a:lnTo>
                    <a:pt x="60214" y="126211"/>
                  </a:lnTo>
                  <a:lnTo>
                    <a:pt x="65366" y="142953"/>
                  </a:lnTo>
                  <a:lnTo>
                    <a:pt x="59857" y="134796"/>
                  </a:lnTo>
                  <a:lnTo>
                    <a:pt x="49191" y="109485"/>
                  </a:lnTo>
                  <a:lnTo>
                    <a:pt x="43046" y="47683"/>
                  </a:lnTo>
                  <a:lnTo>
                    <a:pt x="42735" y="34070"/>
                  </a:lnTo>
                  <a:lnTo>
                    <a:pt x="46037" y="22654"/>
                  </a:lnTo>
                  <a:lnTo>
                    <a:pt x="59066" y="3731"/>
                  </a:lnTo>
                  <a:lnTo>
                    <a:pt x="67453" y="89"/>
                  </a:lnTo>
                  <a:lnTo>
                    <a:pt x="76554" y="0"/>
                  </a:lnTo>
                  <a:lnTo>
                    <a:pt x="86131" y="2281"/>
                  </a:lnTo>
                  <a:lnTo>
                    <a:pt x="116377" y="22258"/>
                  </a:lnTo>
                  <a:lnTo>
                    <a:pt x="160197" y="78989"/>
                  </a:lnTo>
                  <a:lnTo>
                    <a:pt x="183946" y="111667"/>
                  </a:lnTo>
                  <a:lnTo>
                    <a:pt x="189311" y="122349"/>
                  </a:lnTo>
                  <a:lnTo>
                    <a:pt x="190548" y="131810"/>
                  </a:lnTo>
                  <a:lnTo>
                    <a:pt x="178984" y="1647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12370" y="1368704"/>
              <a:ext cx="146455" cy="200043"/>
            </a:xfrm>
            <a:custGeom>
              <a:avLst/>
              <a:gdLst/>
              <a:ahLst/>
              <a:cxnLst/>
              <a:rect l="0" t="0" r="0" b="0"/>
              <a:pathLst>
                <a:path w="146455" h="200043">
                  <a:moveTo>
                    <a:pt x="83091" y="0"/>
                  </a:moveTo>
                  <a:lnTo>
                    <a:pt x="29216" y="19128"/>
                  </a:lnTo>
                  <a:lnTo>
                    <a:pt x="8844" y="30338"/>
                  </a:lnTo>
                  <a:lnTo>
                    <a:pt x="3177" y="38943"/>
                  </a:lnTo>
                  <a:lnTo>
                    <a:pt x="0" y="60982"/>
                  </a:lnTo>
                  <a:lnTo>
                    <a:pt x="3131" y="69901"/>
                  </a:lnTo>
                  <a:lnTo>
                    <a:pt x="15968" y="82930"/>
                  </a:lnTo>
                  <a:lnTo>
                    <a:pt x="42926" y="96842"/>
                  </a:lnTo>
                  <a:lnTo>
                    <a:pt x="97947" y="112023"/>
                  </a:lnTo>
                  <a:lnTo>
                    <a:pt x="122449" y="119198"/>
                  </a:lnTo>
                  <a:lnTo>
                    <a:pt x="131557" y="125089"/>
                  </a:lnTo>
                  <a:lnTo>
                    <a:pt x="144796" y="140993"/>
                  </a:lnTo>
                  <a:lnTo>
                    <a:pt x="146454" y="150147"/>
                  </a:lnTo>
                  <a:lnTo>
                    <a:pt x="142058" y="169678"/>
                  </a:lnTo>
                  <a:lnTo>
                    <a:pt x="136440" y="177459"/>
                  </a:lnTo>
                  <a:lnTo>
                    <a:pt x="120839" y="189225"/>
                  </a:lnTo>
                  <a:lnTo>
                    <a:pt x="86736" y="196837"/>
                  </a:lnTo>
                  <a:lnTo>
                    <a:pt x="31954" y="199620"/>
                  </a:lnTo>
                  <a:lnTo>
                    <a:pt x="1992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90217" y="1231834"/>
              <a:ext cx="189514" cy="336913"/>
            </a:xfrm>
            <a:custGeom>
              <a:avLst/>
              <a:gdLst/>
              <a:ahLst/>
              <a:cxnLst/>
              <a:rect l="0" t="0" r="0" b="0"/>
              <a:pathLst>
                <a:path w="189514" h="336913">
                  <a:moveTo>
                    <a:pt x="0" y="0"/>
                  </a:moveTo>
                  <a:lnTo>
                    <a:pt x="5589" y="62092"/>
                  </a:lnTo>
                  <a:lnTo>
                    <a:pt x="17959" y="109751"/>
                  </a:lnTo>
                  <a:lnTo>
                    <a:pt x="28198" y="169259"/>
                  </a:lnTo>
                  <a:lnTo>
                    <a:pt x="38641" y="229525"/>
                  </a:lnTo>
                  <a:lnTo>
                    <a:pt x="52650" y="289877"/>
                  </a:lnTo>
                  <a:lnTo>
                    <a:pt x="57325" y="306649"/>
                  </a:lnTo>
                  <a:lnTo>
                    <a:pt x="56934" y="306208"/>
                  </a:lnTo>
                  <a:lnTo>
                    <a:pt x="55504" y="302404"/>
                  </a:lnTo>
                  <a:lnTo>
                    <a:pt x="54377" y="256613"/>
                  </a:lnTo>
                  <a:lnTo>
                    <a:pt x="58483" y="233373"/>
                  </a:lnTo>
                  <a:lnTo>
                    <a:pt x="72960" y="206148"/>
                  </a:lnTo>
                  <a:lnTo>
                    <a:pt x="81396" y="201773"/>
                  </a:lnTo>
                  <a:lnTo>
                    <a:pt x="103247" y="200031"/>
                  </a:lnTo>
                  <a:lnTo>
                    <a:pt x="113285" y="204714"/>
                  </a:lnTo>
                  <a:lnTo>
                    <a:pt x="146206" y="242732"/>
                  </a:lnTo>
                  <a:lnTo>
                    <a:pt x="169650" y="284383"/>
                  </a:lnTo>
                  <a:lnTo>
                    <a:pt x="18951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63958" y="146346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63958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05885" y="1423406"/>
              <a:ext cx="138006" cy="346003"/>
            </a:xfrm>
            <a:custGeom>
              <a:avLst/>
              <a:gdLst/>
              <a:ahLst/>
              <a:cxnLst/>
              <a:rect l="0" t="0" r="0" b="0"/>
              <a:pathLst>
                <a:path w="138006" h="346003">
                  <a:moveTo>
                    <a:pt x="5472" y="145340"/>
                  </a:moveTo>
                  <a:lnTo>
                    <a:pt x="8592" y="194270"/>
                  </a:lnTo>
                  <a:lnTo>
                    <a:pt x="13806" y="242116"/>
                  </a:lnTo>
                  <a:lnTo>
                    <a:pt x="21156" y="305096"/>
                  </a:lnTo>
                  <a:lnTo>
                    <a:pt x="31534" y="346002"/>
                  </a:lnTo>
                  <a:lnTo>
                    <a:pt x="24783" y="284816"/>
                  </a:lnTo>
                  <a:lnTo>
                    <a:pt x="12234" y="234109"/>
                  </a:lnTo>
                  <a:lnTo>
                    <a:pt x="6306" y="176321"/>
                  </a:lnTo>
                  <a:lnTo>
                    <a:pt x="0" y="121634"/>
                  </a:lnTo>
                  <a:lnTo>
                    <a:pt x="5670" y="68386"/>
                  </a:lnTo>
                  <a:lnTo>
                    <a:pt x="15699" y="33149"/>
                  </a:lnTo>
                  <a:lnTo>
                    <a:pt x="31074" y="10469"/>
                  </a:lnTo>
                  <a:lnTo>
                    <a:pt x="40088" y="2784"/>
                  </a:lnTo>
                  <a:lnTo>
                    <a:pt x="49606" y="0"/>
                  </a:lnTo>
                  <a:lnTo>
                    <a:pt x="69541" y="3145"/>
                  </a:lnTo>
                  <a:lnTo>
                    <a:pt x="100495" y="18070"/>
                  </a:lnTo>
                  <a:lnTo>
                    <a:pt x="126304" y="42899"/>
                  </a:lnTo>
                  <a:lnTo>
                    <a:pt x="135214" y="65496"/>
                  </a:lnTo>
                  <a:lnTo>
                    <a:pt x="138005" y="89966"/>
                  </a:lnTo>
                  <a:lnTo>
                    <a:pt x="135345" y="112541"/>
                  </a:lnTo>
                  <a:lnTo>
                    <a:pt x="130659" y="121134"/>
                  </a:lnTo>
                  <a:lnTo>
                    <a:pt x="116093" y="133802"/>
                  </a:lnTo>
                  <a:lnTo>
                    <a:pt x="94801" y="140212"/>
                  </a:lnTo>
                  <a:lnTo>
                    <a:pt x="47586" y="1453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2" name="Straight Connector 51"/>
          <p:cNvCxnSpPr/>
          <p:nvPr/>
        </p:nvCxnSpPr>
        <p:spPr>
          <a:xfrm flipV="1">
            <a:off x="3600703" y="2200401"/>
            <a:ext cx="0" cy="187413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3600703" y="4095622"/>
            <a:ext cx="15793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/>
        </p:nvGrpSpPr>
        <p:grpSpPr>
          <a:xfrm>
            <a:off x="3811316" y="2800580"/>
            <a:ext cx="1368706" cy="602297"/>
            <a:chOff x="3811316" y="2800580"/>
            <a:chExt cx="1368706" cy="602297"/>
          </a:xfrm>
        </p:grpSpPr>
        <p:sp>
          <p:nvSpPr>
            <p:cNvPr id="54" name="Freeform 53"/>
            <p:cNvSpPr/>
            <p:nvPr/>
          </p:nvSpPr>
          <p:spPr>
            <a:xfrm>
              <a:off x="3811316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53513" y="281110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58756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11482" y="307432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43067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69492" y="287427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27295" y="280058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821844" y="3590217"/>
            <a:ext cx="1168664" cy="149572"/>
            <a:chOff x="3821844" y="3590217"/>
            <a:chExt cx="1168664" cy="149572"/>
          </a:xfrm>
        </p:grpSpPr>
        <p:sp>
          <p:nvSpPr>
            <p:cNvPr id="62" name="Freeform 61"/>
            <p:cNvSpPr/>
            <p:nvPr/>
          </p:nvSpPr>
          <p:spPr>
            <a:xfrm>
              <a:off x="3821844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95668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79979" y="359021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42943" y="2263626"/>
            <a:ext cx="1010737" cy="326385"/>
            <a:chOff x="4042943" y="2263626"/>
            <a:chExt cx="1010737" cy="326385"/>
          </a:xfrm>
        </p:grpSpPr>
        <p:sp>
          <p:nvSpPr>
            <p:cNvPr id="66" name="Freeform 65"/>
            <p:cNvSpPr/>
            <p:nvPr/>
          </p:nvSpPr>
          <p:spPr>
            <a:xfrm>
              <a:off x="5043150" y="2516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21969" y="226362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42943" y="2579481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5032621" y="2484725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840437" y="389554"/>
            <a:ext cx="167416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821222" y="400082"/>
            <a:ext cx="0" cy="341123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810694" y="3811316"/>
            <a:ext cx="169508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526839" y="400082"/>
            <a:ext cx="0" cy="341123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831751" y="800165"/>
            <a:ext cx="168455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63502" y="410611"/>
            <a:ext cx="0" cy="33691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918784" y="473782"/>
            <a:ext cx="502564" cy="305327"/>
            <a:chOff x="918784" y="473782"/>
            <a:chExt cx="502564" cy="305327"/>
          </a:xfrm>
        </p:grpSpPr>
        <p:sp>
          <p:nvSpPr>
            <p:cNvPr id="8" name="Freeform 7"/>
            <p:cNvSpPr/>
            <p:nvPr/>
          </p:nvSpPr>
          <p:spPr>
            <a:xfrm>
              <a:off x="918784" y="473782"/>
              <a:ext cx="197237" cy="305327"/>
            </a:xfrm>
            <a:custGeom>
              <a:avLst/>
              <a:gdLst/>
              <a:ahLst/>
              <a:cxnLst/>
              <a:rect l="0" t="0" r="0" b="0"/>
              <a:pathLst>
                <a:path w="197237" h="305327">
                  <a:moveTo>
                    <a:pt x="18252" y="305326"/>
                  </a:moveTo>
                  <a:lnTo>
                    <a:pt x="12663" y="288559"/>
                  </a:lnTo>
                  <a:lnTo>
                    <a:pt x="13038" y="270968"/>
                  </a:lnTo>
                  <a:lnTo>
                    <a:pt x="17222" y="225490"/>
                  </a:lnTo>
                  <a:lnTo>
                    <a:pt x="9643" y="171446"/>
                  </a:lnTo>
                  <a:lnTo>
                    <a:pt x="0" y="115711"/>
                  </a:lnTo>
                  <a:lnTo>
                    <a:pt x="781" y="88862"/>
                  </a:lnTo>
                  <a:lnTo>
                    <a:pt x="8927" y="65230"/>
                  </a:lnTo>
                  <a:lnTo>
                    <a:pt x="23466" y="49268"/>
                  </a:lnTo>
                  <a:lnTo>
                    <a:pt x="61396" y="29489"/>
                  </a:lnTo>
                  <a:lnTo>
                    <a:pt x="124597" y="19048"/>
                  </a:lnTo>
                  <a:lnTo>
                    <a:pt x="187046" y="2943"/>
                  </a:lnTo>
                  <a:lnTo>
                    <a:pt x="1972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47564" y="642238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081310" y="649432"/>
              <a:ext cx="182110" cy="119149"/>
            </a:xfrm>
            <a:custGeom>
              <a:avLst/>
              <a:gdLst/>
              <a:ahLst/>
              <a:cxnLst/>
              <a:rect l="0" t="0" r="0" b="0"/>
              <a:pathLst>
                <a:path w="182110" h="119149">
                  <a:moveTo>
                    <a:pt x="118938" y="55977"/>
                  </a:moveTo>
                  <a:lnTo>
                    <a:pt x="109363" y="31930"/>
                  </a:lnTo>
                  <a:lnTo>
                    <a:pt x="98695" y="17603"/>
                  </a:lnTo>
                  <a:lnTo>
                    <a:pt x="73946" y="1973"/>
                  </a:lnTo>
                  <a:lnTo>
                    <a:pt x="54488" y="0"/>
                  </a:lnTo>
                  <a:lnTo>
                    <a:pt x="35312" y="4192"/>
                  </a:lnTo>
                  <a:lnTo>
                    <a:pt x="18990" y="13854"/>
                  </a:lnTo>
                  <a:lnTo>
                    <a:pt x="7056" y="29067"/>
                  </a:lnTo>
                  <a:lnTo>
                    <a:pt x="2236" y="38037"/>
                  </a:lnTo>
                  <a:lnTo>
                    <a:pt x="0" y="60482"/>
                  </a:lnTo>
                  <a:lnTo>
                    <a:pt x="4076" y="83715"/>
                  </a:lnTo>
                  <a:lnTo>
                    <a:pt x="13686" y="101840"/>
                  </a:lnTo>
                  <a:lnTo>
                    <a:pt x="21864" y="107610"/>
                  </a:lnTo>
                  <a:lnTo>
                    <a:pt x="43429" y="114020"/>
                  </a:lnTo>
                  <a:lnTo>
                    <a:pt x="53391" y="113389"/>
                  </a:lnTo>
                  <a:lnTo>
                    <a:pt x="70699" y="106450"/>
                  </a:lnTo>
                  <a:lnTo>
                    <a:pt x="93597" y="83800"/>
                  </a:lnTo>
                  <a:lnTo>
                    <a:pt x="99704" y="81545"/>
                  </a:lnTo>
                  <a:lnTo>
                    <a:pt x="104946" y="83550"/>
                  </a:lnTo>
                  <a:lnTo>
                    <a:pt x="127353" y="106397"/>
                  </a:lnTo>
                  <a:lnTo>
                    <a:pt x="146855" y="113481"/>
                  </a:lnTo>
                  <a:lnTo>
                    <a:pt x="182109" y="119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16190" y="494839"/>
              <a:ext cx="10401" cy="252685"/>
            </a:xfrm>
            <a:custGeom>
              <a:avLst/>
              <a:gdLst/>
              <a:ahLst/>
              <a:cxnLst/>
              <a:rect l="0" t="0" r="0" b="0"/>
              <a:pathLst>
                <a:path w="10401" h="252685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1067" y="202580"/>
                  </a:lnTo>
                  <a:lnTo>
                    <a:pt x="1040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31834" y="60012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76722" y="17475"/>
                  </a:lnTo>
                  <a:lnTo>
                    <a:pt x="27200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747730" y="470426"/>
            <a:ext cx="758053" cy="287626"/>
            <a:chOff x="1747730" y="470426"/>
            <a:chExt cx="758053" cy="287626"/>
          </a:xfrm>
        </p:grpSpPr>
        <p:sp>
          <p:nvSpPr>
            <p:cNvPr id="14" name="Freeform 13"/>
            <p:cNvSpPr/>
            <p:nvPr/>
          </p:nvSpPr>
          <p:spPr>
            <a:xfrm>
              <a:off x="1836421" y="536953"/>
              <a:ext cx="16595" cy="189514"/>
            </a:xfrm>
            <a:custGeom>
              <a:avLst/>
              <a:gdLst/>
              <a:ahLst/>
              <a:cxnLst/>
              <a:rect l="0" t="0" r="0" b="0"/>
              <a:pathLst>
                <a:path w="16595" h="1895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43153"/>
                  </a:lnTo>
                  <a:lnTo>
                    <a:pt x="1659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47730" y="470426"/>
              <a:ext cx="234643" cy="161284"/>
            </a:xfrm>
            <a:custGeom>
              <a:avLst/>
              <a:gdLst/>
              <a:ahLst/>
              <a:cxnLst/>
              <a:rect l="0" t="0" r="0" b="0"/>
              <a:pathLst>
                <a:path w="234643" h="161284">
                  <a:moveTo>
                    <a:pt x="0" y="77055"/>
                  </a:moveTo>
                  <a:lnTo>
                    <a:pt x="9575" y="53009"/>
                  </a:lnTo>
                  <a:lnTo>
                    <a:pt x="39403" y="17462"/>
                  </a:lnTo>
                  <a:lnTo>
                    <a:pt x="71077" y="1946"/>
                  </a:lnTo>
                  <a:lnTo>
                    <a:pt x="96710" y="0"/>
                  </a:lnTo>
                  <a:lnTo>
                    <a:pt x="151294" y="8282"/>
                  </a:lnTo>
                  <a:lnTo>
                    <a:pt x="197562" y="22353"/>
                  </a:lnTo>
                  <a:lnTo>
                    <a:pt x="214927" y="33636"/>
                  </a:lnTo>
                  <a:lnTo>
                    <a:pt x="227325" y="49569"/>
                  </a:lnTo>
                  <a:lnTo>
                    <a:pt x="232268" y="58731"/>
                  </a:lnTo>
                  <a:lnTo>
                    <a:pt x="234642" y="78270"/>
                  </a:lnTo>
                  <a:lnTo>
                    <a:pt x="230627" y="97482"/>
                  </a:lnTo>
                  <a:lnTo>
                    <a:pt x="221044" y="113820"/>
                  </a:lnTo>
                  <a:lnTo>
                    <a:pt x="205867" y="125761"/>
                  </a:lnTo>
                  <a:lnTo>
                    <a:pt x="146986" y="150409"/>
                  </a:lnTo>
                  <a:lnTo>
                    <a:pt x="115814" y="161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47772" y="642238"/>
              <a:ext cx="42115" cy="91288"/>
            </a:xfrm>
            <a:custGeom>
              <a:avLst/>
              <a:gdLst/>
              <a:ahLst/>
              <a:cxnLst/>
              <a:rect l="0" t="0" r="0" b="0"/>
              <a:pathLst>
                <a:path w="42115" h="91288">
                  <a:moveTo>
                    <a:pt x="0" y="42114"/>
                  </a:moveTo>
                  <a:lnTo>
                    <a:pt x="0" y="64471"/>
                  </a:lnTo>
                  <a:lnTo>
                    <a:pt x="6239" y="81686"/>
                  </a:lnTo>
                  <a:lnTo>
                    <a:pt x="11178" y="89552"/>
                  </a:lnTo>
                  <a:lnTo>
                    <a:pt x="13301" y="91287"/>
                  </a:lnTo>
                  <a:lnTo>
                    <a:pt x="13547" y="88934"/>
                  </a:lnTo>
                  <a:lnTo>
                    <a:pt x="5535" y="59941"/>
                  </a:lnTo>
                  <a:lnTo>
                    <a:pt x="8699" y="40678"/>
                  </a:lnTo>
                  <a:lnTo>
                    <a:pt x="17904" y="22759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46756" y="652766"/>
              <a:ext cx="72707" cy="94702"/>
            </a:xfrm>
            <a:custGeom>
              <a:avLst/>
              <a:gdLst/>
              <a:ahLst/>
              <a:cxnLst/>
              <a:rect l="0" t="0" r="0" b="0"/>
              <a:pathLst>
                <a:path w="72707" h="94702">
                  <a:moveTo>
                    <a:pt x="48415" y="0"/>
                  </a:moveTo>
                  <a:lnTo>
                    <a:pt x="10041" y="29309"/>
                  </a:lnTo>
                  <a:lnTo>
                    <a:pt x="2114" y="48901"/>
                  </a:lnTo>
                  <a:lnTo>
                    <a:pt x="0" y="60677"/>
                  </a:lnTo>
                  <a:lnTo>
                    <a:pt x="3890" y="80000"/>
                  </a:lnTo>
                  <a:lnTo>
                    <a:pt x="8203" y="88429"/>
                  </a:lnTo>
                  <a:lnTo>
                    <a:pt x="14588" y="92878"/>
                  </a:lnTo>
                  <a:lnTo>
                    <a:pt x="22354" y="94674"/>
                  </a:lnTo>
                  <a:lnTo>
                    <a:pt x="31041" y="94701"/>
                  </a:lnTo>
                  <a:lnTo>
                    <a:pt x="39172" y="91210"/>
                  </a:lnTo>
                  <a:lnTo>
                    <a:pt x="54445" y="77973"/>
                  </a:lnTo>
                  <a:lnTo>
                    <a:pt x="70608" y="50789"/>
                  </a:lnTo>
                  <a:lnTo>
                    <a:pt x="72706" y="33882"/>
                  </a:lnTo>
                  <a:lnTo>
                    <a:pt x="6947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47813" y="526424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7679" y="144120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84642" y="57906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2" y="16788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18950" y="631005"/>
              <a:ext cx="70138" cy="127047"/>
            </a:xfrm>
            <a:custGeom>
              <a:avLst/>
              <a:gdLst/>
              <a:ahLst/>
              <a:cxnLst/>
              <a:rect l="0" t="0" r="0" b="0"/>
              <a:pathLst>
                <a:path w="70138" h="127047">
                  <a:moveTo>
                    <a:pt x="2563" y="53347"/>
                  </a:moveTo>
                  <a:lnTo>
                    <a:pt x="45254" y="50227"/>
                  </a:lnTo>
                  <a:lnTo>
                    <a:pt x="55590" y="47758"/>
                  </a:lnTo>
                  <a:lnTo>
                    <a:pt x="62481" y="41432"/>
                  </a:lnTo>
                  <a:lnTo>
                    <a:pt x="70137" y="21925"/>
                  </a:lnTo>
                  <a:lnTo>
                    <a:pt x="67499" y="13682"/>
                  </a:lnTo>
                  <a:lnTo>
                    <a:pt x="61061" y="7016"/>
                  </a:lnTo>
                  <a:lnTo>
                    <a:pt x="52090" y="1403"/>
                  </a:lnTo>
                  <a:lnTo>
                    <a:pt x="42600" y="0"/>
                  </a:lnTo>
                  <a:lnTo>
                    <a:pt x="22697" y="4681"/>
                  </a:lnTo>
                  <a:lnTo>
                    <a:pt x="8391" y="17680"/>
                  </a:lnTo>
                  <a:lnTo>
                    <a:pt x="2939" y="26059"/>
                  </a:lnTo>
                  <a:lnTo>
                    <a:pt x="0" y="47848"/>
                  </a:lnTo>
                  <a:lnTo>
                    <a:pt x="7646" y="94375"/>
                  </a:lnTo>
                  <a:lnTo>
                    <a:pt x="12970" y="102926"/>
                  </a:lnTo>
                  <a:lnTo>
                    <a:pt x="44676" y="127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47854" y="694880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7348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26798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26017" y="643352"/>
              <a:ext cx="79766" cy="75793"/>
            </a:xfrm>
            <a:custGeom>
              <a:avLst/>
              <a:gdLst/>
              <a:ahLst/>
              <a:cxnLst/>
              <a:rect l="0" t="0" r="0" b="0"/>
              <a:pathLst>
                <a:path w="79766" h="75793">
                  <a:moveTo>
                    <a:pt x="6065" y="51528"/>
                  </a:moveTo>
                  <a:lnTo>
                    <a:pt x="6065" y="75792"/>
                  </a:lnTo>
                  <a:lnTo>
                    <a:pt x="2946" y="48349"/>
                  </a:lnTo>
                  <a:lnTo>
                    <a:pt x="0" y="29058"/>
                  </a:lnTo>
                  <a:lnTo>
                    <a:pt x="2590" y="8786"/>
                  </a:lnTo>
                  <a:lnTo>
                    <a:pt x="7258" y="3147"/>
                  </a:lnTo>
                  <a:lnTo>
                    <a:pt x="13879" y="556"/>
                  </a:lnTo>
                  <a:lnTo>
                    <a:pt x="21803" y="0"/>
                  </a:lnTo>
                  <a:lnTo>
                    <a:pt x="36847" y="5620"/>
                  </a:lnTo>
                  <a:lnTo>
                    <a:pt x="65568" y="28292"/>
                  </a:lnTo>
                  <a:lnTo>
                    <a:pt x="73455" y="41591"/>
                  </a:lnTo>
                  <a:lnTo>
                    <a:pt x="79765" y="62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5" name="Straight Connector 24"/>
          <p:cNvCxnSpPr/>
          <p:nvPr/>
        </p:nvCxnSpPr>
        <p:spPr>
          <a:xfrm flipH="1">
            <a:off x="842279" y="1200248"/>
            <a:ext cx="166350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H="1">
            <a:off x="852808" y="1652974"/>
            <a:ext cx="166350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831751" y="2105699"/>
            <a:ext cx="169508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842279" y="2505782"/>
            <a:ext cx="169508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852808" y="2969036"/>
            <a:ext cx="165297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821222" y="3369119"/>
            <a:ext cx="171614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1014911" y="915979"/>
            <a:ext cx="406437" cy="607445"/>
            <a:chOff x="1014911" y="915979"/>
            <a:chExt cx="406437" cy="607445"/>
          </a:xfrm>
        </p:grpSpPr>
        <p:sp>
          <p:nvSpPr>
            <p:cNvPr id="31" name="Freeform 30"/>
            <p:cNvSpPr/>
            <p:nvPr/>
          </p:nvSpPr>
          <p:spPr>
            <a:xfrm>
              <a:off x="1406693" y="915979"/>
              <a:ext cx="14655" cy="221099"/>
            </a:xfrm>
            <a:custGeom>
              <a:avLst/>
              <a:gdLst/>
              <a:ahLst/>
              <a:cxnLst/>
              <a:rect l="0" t="0" r="0" b="0"/>
              <a:pathLst>
                <a:path w="14655" h="221099">
                  <a:moveTo>
                    <a:pt x="14654" y="0"/>
                  </a:moveTo>
                  <a:lnTo>
                    <a:pt x="0" y="55141"/>
                  </a:lnTo>
                  <a:lnTo>
                    <a:pt x="2097" y="112104"/>
                  </a:lnTo>
                  <a:lnTo>
                    <a:pt x="3725" y="168416"/>
                  </a:lnTo>
                  <a:lnTo>
                    <a:pt x="412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92762" y="926507"/>
              <a:ext cx="207529" cy="134759"/>
            </a:xfrm>
            <a:custGeom>
              <a:avLst/>
              <a:gdLst/>
              <a:ahLst/>
              <a:cxnLst/>
              <a:rect l="0" t="0" r="0" b="0"/>
              <a:pathLst>
                <a:path w="207529" h="134759">
                  <a:moveTo>
                    <a:pt x="207528" y="73700"/>
                  </a:moveTo>
                  <a:lnTo>
                    <a:pt x="145247" y="98894"/>
                  </a:lnTo>
                  <a:lnTo>
                    <a:pt x="82921" y="118944"/>
                  </a:lnTo>
                  <a:lnTo>
                    <a:pt x="25652" y="133701"/>
                  </a:lnTo>
                  <a:lnTo>
                    <a:pt x="12578" y="134758"/>
                  </a:lnTo>
                  <a:lnTo>
                    <a:pt x="5032" y="130783"/>
                  </a:lnTo>
                  <a:lnTo>
                    <a:pt x="1170" y="123454"/>
                  </a:lnTo>
                  <a:lnTo>
                    <a:pt x="0" y="102832"/>
                  </a:lnTo>
                  <a:lnTo>
                    <a:pt x="11858" y="43409"/>
                  </a:lnTo>
                  <a:lnTo>
                    <a:pt x="28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14911" y="1305533"/>
              <a:ext cx="155206" cy="198859"/>
            </a:xfrm>
            <a:custGeom>
              <a:avLst/>
              <a:gdLst/>
              <a:ahLst/>
              <a:cxnLst/>
              <a:rect l="0" t="0" r="0" b="0"/>
              <a:pathLst>
                <a:path w="155206" h="198859">
                  <a:moveTo>
                    <a:pt x="69524" y="0"/>
                  </a:moveTo>
                  <a:lnTo>
                    <a:pt x="45477" y="9575"/>
                  </a:lnTo>
                  <a:lnTo>
                    <a:pt x="4342" y="33814"/>
                  </a:lnTo>
                  <a:lnTo>
                    <a:pt x="333" y="34241"/>
                  </a:lnTo>
                  <a:lnTo>
                    <a:pt x="0" y="32186"/>
                  </a:lnTo>
                  <a:lnTo>
                    <a:pt x="10709" y="18116"/>
                  </a:lnTo>
                  <a:lnTo>
                    <a:pt x="16276" y="12077"/>
                  </a:lnTo>
                  <a:lnTo>
                    <a:pt x="38059" y="5368"/>
                  </a:lnTo>
                  <a:lnTo>
                    <a:pt x="76969" y="4710"/>
                  </a:lnTo>
                  <a:lnTo>
                    <a:pt x="88525" y="6650"/>
                  </a:lnTo>
                  <a:lnTo>
                    <a:pt x="95059" y="11452"/>
                  </a:lnTo>
                  <a:lnTo>
                    <a:pt x="98246" y="18163"/>
                  </a:lnTo>
                  <a:lnTo>
                    <a:pt x="98667" y="34979"/>
                  </a:lnTo>
                  <a:lnTo>
                    <a:pt x="94954" y="54151"/>
                  </a:lnTo>
                  <a:lnTo>
                    <a:pt x="80698" y="79086"/>
                  </a:lnTo>
                  <a:lnTo>
                    <a:pt x="65131" y="90911"/>
                  </a:lnTo>
                  <a:lnTo>
                    <a:pt x="56067" y="95703"/>
                  </a:lnTo>
                  <a:lnTo>
                    <a:pt x="55873" y="98897"/>
                  </a:lnTo>
                  <a:lnTo>
                    <a:pt x="118046" y="114300"/>
                  </a:lnTo>
                  <a:lnTo>
                    <a:pt x="136323" y="125279"/>
                  </a:lnTo>
                  <a:lnTo>
                    <a:pt x="149125" y="141078"/>
                  </a:lnTo>
                  <a:lnTo>
                    <a:pt x="154177" y="150204"/>
                  </a:lnTo>
                  <a:lnTo>
                    <a:pt x="155205" y="159797"/>
                  </a:lnTo>
                  <a:lnTo>
                    <a:pt x="150108" y="179816"/>
                  </a:lnTo>
                  <a:lnTo>
                    <a:pt x="143134" y="186558"/>
                  </a:lnTo>
                  <a:lnTo>
                    <a:pt x="122906" y="194049"/>
                  </a:lnTo>
                  <a:lnTo>
                    <a:pt x="71793" y="198858"/>
                  </a:lnTo>
                  <a:lnTo>
                    <a:pt x="35231" y="198521"/>
                  </a:lnTo>
                  <a:lnTo>
                    <a:pt x="29115" y="196688"/>
                  </a:lnTo>
                  <a:lnTo>
                    <a:pt x="1688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242362" y="1323192"/>
              <a:ext cx="160179" cy="200232"/>
            </a:xfrm>
            <a:custGeom>
              <a:avLst/>
              <a:gdLst/>
              <a:ahLst/>
              <a:cxnLst/>
              <a:rect l="0" t="0" r="0" b="0"/>
              <a:pathLst>
                <a:path w="160179" h="200232">
                  <a:moveTo>
                    <a:pt x="63171" y="3398"/>
                  </a:moveTo>
                  <a:lnTo>
                    <a:pt x="26085" y="38145"/>
                  </a:lnTo>
                  <a:lnTo>
                    <a:pt x="8084" y="47307"/>
                  </a:lnTo>
                  <a:lnTo>
                    <a:pt x="4219" y="46709"/>
                  </a:lnTo>
                  <a:lnTo>
                    <a:pt x="3983" y="42800"/>
                  </a:lnTo>
                  <a:lnTo>
                    <a:pt x="6165" y="36685"/>
                  </a:lnTo>
                  <a:lnTo>
                    <a:pt x="21067" y="23652"/>
                  </a:lnTo>
                  <a:lnTo>
                    <a:pt x="55765" y="6280"/>
                  </a:lnTo>
                  <a:lnTo>
                    <a:pt x="80937" y="0"/>
                  </a:lnTo>
                  <a:lnTo>
                    <a:pt x="103822" y="1108"/>
                  </a:lnTo>
                  <a:lnTo>
                    <a:pt x="111329" y="6551"/>
                  </a:lnTo>
                  <a:lnTo>
                    <a:pt x="116333" y="14858"/>
                  </a:lnTo>
                  <a:lnTo>
                    <a:pt x="120724" y="35398"/>
                  </a:lnTo>
                  <a:lnTo>
                    <a:pt x="118776" y="56225"/>
                  </a:lnTo>
                  <a:lnTo>
                    <a:pt x="107772" y="74060"/>
                  </a:lnTo>
                  <a:lnTo>
                    <a:pt x="91182" y="88616"/>
                  </a:lnTo>
                  <a:lnTo>
                    <a:pt x="41644" y="111399"/>
                  </a:lnTo>
                  <a:lnTo>
                    <a:pt x="37121" y="111663"/>
                  </a:lnTo>
                  <a:lnTo>
                    <a:pt x="36446" y="109500"/>
                  </a:lnTo>
                  <a:lnTo>
                    <a:pt x="38335" y="105718"/>
                  </a:lnTo>
                  <a:lnTo>
                    <a:pt x="52913" y="101516"/>
                  </a:lnTo>
                  <a:lnTo>
                    <a:pt x="63351" y="100396"/>
                  </a:lnTo>
                  <a:lnTo>
                    <a:pt x="124171" y="118236"/>
                  </a:lnTo>
                  <a:lnTo>
                    <a:pt x="135423" y="122071"/>
                  </a:lnTo>
                  <a:lnTo>
                    <a:pt x="151045" y="135690"/>
                  </a:lnTo>
                  <a:lnTo>
                    <a:pt x="156849" y="144235"/>
                  </a:lnTo>
                  <a:lnTo>
                    <a:pt x="160178" y="163089"/>
                  </a:lnTo>
                  <a:lnTo>
                    <a:pt x="159428" y="173030"/>
                  </a:lnTo>
                  <a:lnTo>
                    <a:pt x="154248" y="180827"/>
                  </a:lnTo>
                  <a:lnTo>
                    <a:pt x="136015" y="192609"/>
                  </a:lnTo>
                  <a:lnTo>
                    <a:pt x="93853" y="200231"/>
                  </a:lnTo>
                  <a:lnTo>
                    <a:pt x="37950" y="195570"/>
                  </a:lnTo>
                  <a:lnTo>
                    <a:pt x="0" y="192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38297" y="1768787"/>
            <a:ext cx="478735" cy="1916188"/>
            <a:chOff x="1038297" y="1768787"/>
            <a:chExt cx="478735" cy="1916188"/>
          </a:xfrm>
        </p:grpSpPr>
        <p:sp>
          <p:nvSpPr>
            <p:cNvPr id="36" name="Freeform 35"/>
            <p:cNvSpPr/>
            <p:nvPr/>
          </p:nvSpPr>
          <p:spPr>
            <a:xfrm>
              <a:off x="1347647" y="1768787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1464" y="58617"/>
                  </a:lnTo>
                  <a:lnTo>
                    <a:pt x="289" y="112791"/>
                  </a:lnTo>
                  <a:lnTo>
                    <a:pt x="57" y="1685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58115" y="1789844"/>
              <a:ext cx="179005" cy="140306"/>
            </a:xfrm>
            <a:custGeom>
              <a:avLst/>
              <a:gdLst/>
              <a:ahLst/>
              <a:cxnLst/>
              <a:rect l="0" t="0" r="0" b="0"/>
              <a:pathLst>
                <a:path w="179005" h="140306">
                  <a:moveTo>
                    <a:pt x="179004" y="84228"/>
                  </a:moveTo>
                  <a:lnTo>
                    <a:pt x="154957" y="93803"/>
                  </a:lnTo>
                  <a:lnTo>
                    <a:pt x="120225" y="113892"/>
                  </a:lnTo>
                  <a:lnTo>
                    <a:pt x="68997" y="129472"/>
                  </a:lnTo>
                  <a:lnTo>
                    <a:pt x="33325" y="140268"/>
                  </a:lnTo>
                  <a:lnTo>
                    <a:pt x="23393" y="140305"/>
                  </a:lnTo>
                  <a:lnTo>
                    <a:pt x="6118" y="134108"/>
                  </a:lnTo>
                  <a:lnTo>
                    <a:pt x="1746" y="128010"/>
                  </a:lnTo>
                  <a:lnTo>
                    <a:pt x="0" y="120435"/>
                  </a:lnTo>
                  <a:lnTo>
                    <a:pt x="3133" y="93006"/>
                  </a:lnTo>
                  <a:lnTo>
                    <a:pt x="19147" y="43053"/>
                  </a:lnTo>
                  <a:lnTo>
                    <a:pt x="526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95005" y="2242570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2" y="175244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42404" y="225309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0528" y="58617"/>
                  </a:lnTo>
                  <a:lnTo>
                    <a:pt x="3293" y="112791"/>
                  </a:lnTo>
                  <a:lnTo>
                    <a:pt x="3770" y="165433"/>
                  </a:lnTo>
                  <a:lnTo>
                    <a:pt x="6355" y="18583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25768" y="2621595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5608" y="143334"/>
                  </a:lnTo>
                  <a:lnTo>
                    <a:pt x="13241" y="206309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77011" y="2625781"/>
              <a:ext cx="140021" cy="248499"/>
            </a:xfrm>
            <a:custGeom>
              <a:avLst/>
              <a:gdLst/>
              <a:ahLst/>
              <a:cxnLst/>
              <a:rect l="0" t="0" r="0" b="0"/>
              <a:pathLst>
                <a:path w="140021" h="248499">
                  <a:moveTo>
                    <a:pt x="75921" y="80042"/>
                  </a:moveTo>
                  <a:lnTo>
                    <a:pt x="107203" y="70467"/>
                  </a:lnTo>
                  <a:lnTo>
                    <a:pt x="123360" y="59799"/>
                  </a:lnTo>
                  <a:lnTo>
                    <a:pt x="135220" y="44139"/>
                  </a:lnTo>
                  <a:lnTo>
                    <a:pt x="140020" y="35050"/>
                  </a:lnTo>
                  <a:lnTo>
                    <a:pt x="139711" y="26651"/>
                  </a:lnTo>
                  <a:lnTo>
                    <a:pt x="135995" y="18712"/>
                  </a:lnTo>
                  <a:lnTo>
                    <a:pt x="130008" y="11079"/>
                  </a:lnTo>
                  <a:lnTo>
                    <a:pt x="110878" y="2599"/>
                  </a:lnTo>
                  <a:lnTo>
                    <a:pt x="86778" y="0"/>
                  </a:lnTo>
                  <a:lnTo>
                    <a:pt x="48073" y="6283"/>
                  </a:lnTo>
                  <a:lnTo>
                    <a:pt x="24940" y="16455"/>
                  </a:lnTo>
                  <a:lnTo>
                    <a:pt x="9199" y="31894"/>
                  </a:lnTo>
                  <a:lnTo>
                    <a:pt x="3364" y="40925"/>
                  </a:lnTo>
                  <a:lnTo>
                    <a:pt x="0" y="63437"/>
                  </a:lnTo>
                  <a:lnTo>
                    <a:pt x="3574" y="86700"/>
                  </a:lnTo>
                  <a:lnTo>
                    <a:pt x="12961" y="104838"/>
                  </a:lnTo>
                  <a:lnTo>
                    <a:pt x="28052" y="117579"/>
                  </a:lnTo>
                  <a:lnTo>
                    <a:pt x="36989" y="122614"/>
                  </a:lnTo>
                  <a:lnTo>
                    <a:pt x="56278" y="125090"/>
                  </a:lnTo>
                  <a:lnTo>
                    <a:pt x="75380" y="121120"/>
                  </a:lnTo>
                  <a:lnTo>
                    <a:pt x="91668" y="111557"/>
                  </a:lnTo>
                  <a:lnTo>
                    <a:pt x="103587" y="96389"/>
                  </a:lnTo>
                  <a:lnTo>
                    <a:pt x="108403" y="87430"/>
                  </a:lnTo>
                  <a:lnTo>
                    <a:pt x="111614" y="86138"/>
                  </a:lnTo>
                  <a:lnTo>
                    <a:pt x="113754" y="89955"/>
                  </a:lnTo>
                  <a:lnTo>
                    <a:pt x="114963" y="105505"/>
                  </a:lnTo>
                  <a:lnTo>
                    <a:pt x="111406" y="135160"/>
                  </a:lnTo>
                  <a:lnTo>
                    <a:pt x="113259" y="183390"/>
                  </a:lnTo>
                  <a:lnTo>
                    <a:pt x="99678" y="238970"/>
                  </a:lnTo>
                  <a:lnTo>
                    <a:pt x="96978" y="24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31834" y="3024443"/>
              <a:ext cx="192562" cy="213942"/>
            </a:xfrm>
            <a:custGeom>
              <a:avLst/>
              <a:gdLst/>
              <a:ahLst/>
              <a:cxnLst/>
              <a:rect l="0" t="0" r="0" b="0"/>
              <a:pathLst>
                <a:path w="192562" h="213942">
                  <a:moveTo>
                    <a:pt x="0" y="39349"/>
                  </a:moveTo>
                  <a:lnTo>
                    <a:pt x="11178" y="22582"/>
                  </a:lnTo>
                  <a:lnTo>
                    <a:pt x="26025" y="11230"/>
                  </a:lnTo>
                  <a:lnTo>
                    <a:pt x="45492" y="3455"/>
                  </a:lnTo>
                  <a:lnTo>
                    <a:pt x="69741" y="0"/>
                  </a:lnTo>
                  <a:lnTo>
                    <a:pt x="92997" y="4703"/>
                  </a:lnTo>
                  <a:lnTo>
                    <a:pt x="122701" y="20505"/>
                  </a:lnTo>
                  <a:lnTo>
                    <a:pt x="130934" y="26787"/>
                  </a:lnTo>
                  <a:lnTo>
                    <a:pt x="134082" y="33314"/>
                  </a:lnTo>
                  <a:lnTo>
                    <a:pt x="133842" y="40005"/>
                  </a:lnTo>
                  <a:lnTo>
                    <a:pt x="127335" y="53679"/>
                  </a:lnTo>
                  <a:lnTo>
                    <a:pt x="116645" y="67555"/>
                  </a:lnTo>
                  <a:lnTo>
                    <a:pt x="116368" y="73361"/>
                  </a:lnTo>
                  <a:lnTo>
                    <a:pt x="119692" y="78401"/>
                  </a:lnTo>
                  <a:lnTo>
                    <a:pt x="132745" y="87121"/>
                  </a:lnTo>
                  <a:lnTo>
                    <a:pt x="166601" y="105371"/>
                  </a:lnTo>
                  <a:lnTo>
                    <a:pt x="174238" y="111440"/>
                  </a:lnTo>
                  <a:lnTo>
                    <a:pt x="185844" y="130661"/>
                  </a:lnTo>
                  <a:lnTo>
                    <a:pt x="192561" y="153632"/>
                  </a:lnTo>
                  <a:lnTo>
                    <a:pt x="191648" y="175539"/>
                  </a:lnTo>
                  <a:lnTo>
                    <a:pt x="181103" y="193855"/>
                  </a:lnTo>
                  <a:lnTo>
                    <a:pt x="173378" y="202015"/>
                  </a:lnTo>
                  <a:lnTo>
                    <a:pt x="149196" y="211081"/>
                  </a:lnTo>
                  <a:lnTo>
                    <a:pt x="121291" y="213941"/>
                  </a:lnTo>
                  <a:lnTo>
                    <a:pt x="63892" y="203255"/>
                  </a:lnTo>
                  <a:lnTo>
                    <a:pt x="31585" y="197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81337" y="3442818"/>
              <a:ext cx="8384" cy="231628"/>
            </a:xfrm>
            <a:custGeom>
              <a:avLst/>
              <a:gdLst/>
              <a:ahLst/>
              <a:cxnLst/>
              <a:rect l="0" t="0" r="0" b="0"/>
              <a:pathLst>
                <a:path w="8384" h="231628">
                  <a:moveTo>
                    <a:pt x="8383" y="0"/>
                  </a:moveTo>
                  <a:lnTo>
                    <a:pt x="2794" y="58617"/>
                  </a:lnTo>
                  <a:lnTo>
                    <a:pt x="0" y="120027"/>
                  </a:lnTo>
                  <a:lnTo>
                    <a:pt x="6380" y="178431"/>
                  </a:lnTo>
                  <a:lnTo>
                    <a:pt x="838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38297" y="3463875"/>
              <a:ext cx="119838" cy="122726"/>
            </a:xfrm>
            <a:custGeom>
              <a:avLst/>
              <a:gdLst/>
              <a:ahLst/>
              <a:cxnLst/>
              <a:rect l="0" t="0" r="0" b="0"/>
              <a:pathLst>
                <a:path w="119838" h="122726">
                  <a:moveTo>
                    <a:pt x="119837" y="73700"/>
                  </a:moveTo>
                  <a:lnTo>
                    <a:pt x="101857" y="89341"/>
                  </a:lnTo>
                  <a:lnTo>
                    <a:pt x="44314" y="118203"/>
                  </a:lnTo>
                  <a:lnTo>
                    <a:pt x="19201" y="122725"/>
                  </a:lnTo>
                  <a:lnTo>
                    <a:pt x="10632" y="119251"/>
                  </a:lnTo>
                  <a:lnTo>
                    <a:pt x="4920" y="112256"/>
                  </a:lnTo>
                  <a:lnTo>
                    <a:pt x="1112" y="102913"/>
                  </a:lnTo>
                  <a:lnTo>
                    <a:pt x="0" y="83174"/>
                  </a:lnTo>
                  <a:lnTo>
                    <a:pt x="4575" y="63873"/>
                  </a:lnTo>
                  <a:lnTo>
                    <a:pt x="40342" y="8681"/>
                  </a:lnTo>
                  <a:lnTo>
                    <a:pt x="461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61026" y="3435458"/>
              <a:ext cx="181379" cy="249517"/>
            </a:xfrm>
            <a:custGeom>
              <a:avLst/>
              <a:gdLst/>
              <a:ahLst/>
              <a:cxnLst/>
              <a:rect l="0" t="0" r="0" b="0"/>
              <a:pathLst>
                <a:path w="181379" h="249517">
                  <a:moveTo>
                    <a:pt x="181378" y="112645"/>
                  </a:moveTo>
                  <a:lnTo>
                    <a:pt x="166724" y="54029"/>
                  </a:lnTo>
                  <a:lnTo>
                    <a:pt x="151039" y="24828"/>
                  </a:lnTo>
                  <a:lnTo>
                    <a:pt x="135139" y="12004"/>
                  </a:lnTo>
                  <a:lnTo>
                    <a:pt x="115204" y="3575"/>
                  </a:lnTo>
                  <a:lnTo>
                    <a:pt x="78842" y="0"/>
                  </a:lnTo>
                  <a:lnTo>
                    <a:pt x="45322" y="6999"/>
                  </a:lnTo>
                  <a:lnTo>
                    <a:pt x="23812" y="17338"/>
                  </a:lnTo>
                  <a:lnTo>
                    <a:pt x="8793" y="32852"/>
                  </a:lnTo>
                  <a:lnTo>
                    <a:pt x="3151" y="41903"/>
                  </a:lnTo>
                  <a:lnTo>
                    <a:pt x="0" y="61317"/>
                  </a:lnTo>
                  <a:lnTo>
                    <a:pt x="3669" y="81644"/>
                  </a:lnTo>
                  <a:lnTo>
                    <a:pt x="13099" y="102376"/>
                  </a:lnTo>
                  <a:lnTo>
                    <a:pt x="21229" y="109309"/>
                  </a:lnTo>
                  <a:lnTo>
                    <a:pt x="42740" y="117011"/>
                  </a:lnTo>
                  <a:lnTo>
                    <a:pt x="75569" y="115759"/>
                  </a:lnTo>
                  <a:lnTo>
                    <a:pt x="93797" y="107790"/>
                  </a:lnTo>
                  <a:lnTo>
                    <a:pt x="109698" y="95279"/>
                  </a:lnTo>
                  <a:lnTo>
                    <a:pt x="124564" y="78021"/>
                  </a:lnTo>
                  <a:lnTo>
                    <a:pt x="131803" y="74355"/>
                  </a:lnTo>
                  <a:lnTo>
                    <a:pt x="138969" y="74250"/>
                  </a:lnTo>
                  <a:lnTo>
                    <a:pt x="146087" y="76520"/>
                  </a:lnTo>
                  <a:lnTo>
                    <a:pt x="150831" y="82712"/>
                  </a:lnTo>
                  <a:lnTo>
                    <a:pt x="164660" y="144868"/>
                  </a:lnTo>
                  <a:lnTo>
                    <a:pt x="170796" y="202155"/>
                  </a:lnTo>
                  <a:lnTo>
                    <a:pt x="181378" y="249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810901" y="876677"/>
            <a:ext cx="497430" cy="2855870"/>
            <a:chOff x="1810901" y="876677"/>
            <a:chExt cx="497430" cy="2855870"/>
          </a:xfrm>
        </p:grpSpPr>
        <p:sp>
          <p:nvSpPr>
            <p:cNvPr id="47" name="Freeform 46"/>
            <p:cNvSpPr/>
            <p:nvPr/>
          </p:nvSpPr>
          <p:spPr>
            <a:xfrm>
              <a:off x="2021171" y="876677"/>
              <a:ext cx="158229" cy="243647"/>
            </a:xfrm>
            <a:custGeom>
              <a:avLst/>
              <a:gdLst/>
              <a:ahLst/>
              <a:cxnLst/>
              <a:rect l="0" t="0" r="0" b="0"/>
              <a:pathLst>
                <a:path w="158229" h="243647">
                  <a:moveTo>
                    <a:pt x="137171" y="49830"/>
                  </a:moveTo>
                  <a:lnTo>
                    <a:pt x="87672" y="108393"/>
                  </a:lnTo>
                  <a:lnTo>
                    <a:pt x="45891" y="166164"/>
                  </a:lnTo>
                  <a:lnTo>
                    <a:pt x="24857" y="197383"/>
                  </a:lnTo>
                  <a:lnTo>
                    <a:pt x="20183" y="218355"/>
                  </a:lnTo>
                  <a:lnTo>
                    <a:pt x="20574" y="228860"/>
                  </a:lnTo>
                  <a:lnTo>
                    <a:pt x="25515" y="235864"/>
                  </a:lnTo>
                  <a:lnTo>
                    <a:pt x="33487" y="240533"/>
                  </a:lnTo>
                  <a:lnTo>
                    <a:pt x="43482" y="243646"/>
                  </a:lnTo>
                  <a:lnTo>
                    <a:pt x="67065" y="240866"/>
                  </a:lnTo>
                  <a:lnTo>
                    <a:pt x="124559" y="220826"/>
                  </a:lnTo>
                  <a:lnTo>
                    <a:pt x="141704" y="209277"/>
                  </a:lnTo>
                  <a:lnTo>
                    <a:pt x="146042" y="201751"/>
                  </a:lnTo>
                  <a:lnTo>
                    <a:pt x="147743" y="184031"/>
                  </a:lnTo>
                  <a:lnTo>
                    <a:pt x="141479" y="167577"/>
                  </a:lnTo>
                  <a:lnTo>
                    <a:pt x="129727" y="152465"/>
                  </a:lnTo>
                  <a:lnTo>
                    <a:pt x="103379" y="131973"/>
                  </a:lnTo>
                  <a:lnTo>
                    <a:pt x="40090" y="94428"/>
                  </a:lnTo>
                  <a:lnTo>
                    <a:pt x="13260" y="79032"/>
                  </a:lnTo>
                  <a:lnTo>
                    <a:pt x="5430" y="72808"/>
                  </a:lnTo>
                  <a:lnTo>
                    <a:pt x="1381" y="65149"/>
                  </a:lnTo>
                  <a:lnTo>
                    <a:pt x="0" y="47280"/>
                  </a:lnTo>
                  <a:lnTo>
                    <a:pt x="3610" y="38771"/>
                  </a:lnTo>
                  <a:lnTo>
                    <a:pt x="16979" y="23078"/>
                  </a:lnTo>
                  <a:lnTo>
                    <a:pt x="44236" y="6679"/>
                  </a:lnTo>
                  <a:lnTo>
                    <a:pt x="80129" y="0"/>
                  </a:lnTo>
                  <a:lnTo>
                    <a:pt x="114810" y="3610"/>
                  </a:lnTo>
                  <a:lnTo>
                    <a:pt x="133472" y="12131"/>
                  </a:lnTo>
                  <a:lnTo>
                    <a:pt x="141724" y="17678"/>
                  </a:lnTo>
                  <a:lnTo>
                    <a:pt x="147225" y="24886"/>
                  </a:lnTo>
                  <a:lnTo>
                    <a:pt x="158228" y="60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95129" y="1304388"/>
              <a:ext cx="200043" cy="274873"/>
            </a:xfrm>
            <a:custGeom>
              <a:avLst/>
              <a:gdLst/>
              <a:ahLst/>
              <a:cxnLst/>
              <a:rect l="0" t="0" r="0" b="0"/>
              <a:pathLst>
                <a:path w="200043" h="274873">
                  <a:moveTo>
                    <a:pt x="0" y="32731"/>
                  </a:moveTo>
                  <a:lnTo>
                    <a:pt x="29308" y="3422"/>
                  </a:lnTo>
                  <a:lnTo>
                    <a:pt x="37086" y="324"/>
                  </a:lnTo>
                  <a:lnTo>
                    <a:pt x="55087" y="0"/>
                  </a:lnTo>
                  <a:lnTo>
                    <a:pt x="71667" y="6875"/>
                  </a:lnTo>
                  <a:lnTo>
                    <a:pt x="101374" y="30353"/>
                  </a:lnTo>
                  <a:lnTo>
                    <a:pt x="117124" y="56203"/>
                  </a:lnTo>
                  <a:lnTo>
                    <a:pt x="131757" y="97549"/>
                  </a:lnTo>
                  <a:lnTo>
                    <a:pt x="135860" y="149563"/>
                  </a:lnTo>
                  <a:lnTo>
                    <a:pt x="131082" y="204897"/>
                  </a:lnTo>
                  <a:lnTo>
                    <a:pt x="116568" y="241281"/>
                  </a:lnTo>
                  <a:lnTo>
                    <a:pt x="91861" y="268699"/>
                  </a:lnTo>
                  <a:lnTo>
                    <a:pt x="82297" y="273101"/>
                  </a:lnTo>
                  <a:lnTo>
                    <a:pt x="62313" y="274872"/>
                  </a:lnTo>
                  <a:lnTo>
                    <a:pt x="44852" y="268641"/>
                  </a:lnTo>
                  <a:lnTo>
                    <a:pt x="36920" y="263704"/>
                  </a:lnTo>
                  <a:lnTo>
                    <a:pt x="24988" y="248859"/>
                  </a:lnTo>
                  <a:lnTo>
                    <a:pt x="20168" y="239987"/>
                  </a:lnTo>
                  <a:lnTo>
                    <a:pt x="19295" y="231733"/>
                  </a:lnTo>
                  <a:lnTo>
                    <a:pt x="24563" y="216323"/>
                  </a:lnTo>
                  <a:lnTo>
                    <a:pt x="40683" y="194493"/>
                  </a:lnTo>
                  <a:lnTo>
                    <a:pt x="65867" y="178796"/>
                  </a:lnTo>
                  <a:lnTo>
                    <a:pt x="101145" y="172326"/>
                  </a:lnTo>
                  <a:lnTo>
                    <a:pt x="153817" y="177375"/>
                  </a:lnTo>
                  <a:lnTo>
                    <a:pt x="200042" y="180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285" y="1326590"/>
              <a:ext cx="171046" cy="258883"/>
            </a:xfrm>
            <a:custGeom>
              <a:avLst/>
              <a:gdLst/>
              <a:ahLst/>
              <a:cxnLst/>
              <a:rect l="0" t="0" r="0" b="0"/>
              <a:pathLst>
                <a:path w="171046" h="258883">
                  <a:moveTo>
                    <a:pt x="136870" y="0"/>
                  </a:moveTo>
                  <a:lnTo>
                    <a:pt x="94178" y="3120"/>
                  </a:lnTo>
                  <a:lnTo>
                    <a:pt x="34802" y="11893"/>
                  </a:lnTo>
                  <a:lnTo>
                    <a:pt x="11958" y="21273"/>
                  </a:lnTo>
                  <a:lnTo>
                    <a:pt x="5632" y="30560"/>
                  </a:lnTo>
                  <a:lnTo>
                    <a:pt x="766" y="84372"/>
                  </a:lnTo>
                  <a:lnTo>
                    <a:pt x="2680" y="110028"/>
                  </a:lnTo>
                  <a:lnTo>
                    <a:pt x="11329" y="129230"/>
                  </a:lnTo>
                  <a:lnTo>
                    <a:pt x="16911" y="132947"/>
                  </a:lnTo>
                  <a:lnTo>
                    <a:pt x="22973" y="133085"/>
                  </a:lnTo>
                  <a:lnTo>
                    <a:pt x="38286" y="129339"/>
                  </a:lnTo>
                  <a:lnTo>
                    <a:pt x="86244" y="130054"/>
                  </a:lnTo>
                  <a:lnTo>
                    <a:pt x="135189" y="141113"/>
                  </a:lnTo>
                  <a:lnTo>
                    <a:pt x="143938" y="146718"/>
                  </a:lnTo>
                  <a:lnTo>
                    <a:pt x="156779" y="162304"/>
                  </a:lnTo>
                  <a:lnTo>
                    <a:pt x="170585" y="190810"/>
                  </a:lnTo>
                  <a:lnTo>
                    <a:pt x="171045" y="200906"/>
                  </a:lnTo>
                  <a:lnTo>
                    <a:pt x="165317" y="221483"/>
                  </a:lnTo>
                  <a:lnTo>
                    <a:pt x="151853" y="239207"/>
                  </a:lnTo>
                  <a:lnTo>
                    <a:pt x="143349" y="247209"/>
                  </a:lnTo>
                  <a:lnTo>
                    <a:pt x="121422" y="256100"/>
                  </a:lnTo>
                  <a:lnTo>
                    <a:pt x="97249" y="258882"/>
                  </a:lnTo>
                  <a:lnTo>
                    <a:pt x="36853" y="24814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16186" y="1786791"/>
              <a:ext cx="181549" cy="206868"/>
            </a:xfrm>
            <a:custGeom>
              <a:avLst/>
              <a:gdLst/>
              <a:ahLst/>
              <a:cxnLst/>
              <a:rect l="0" t="0" r="0" b="0"/>
              <a:pathLst>
                <a:path w="181549" h="206868">
                  <a:moveTo>
                    <a:pt x="0" y="45167"/>
                  </a:moveTo>
                  <a:lnTo>
                    <a:pt x="5589" y="28399"/>
                  </a:lnTo>
                  <a:lnTo>
                    <a:pt x="17692" y="17048"/>
                  </a:lnTo>
                  <a:lnTo>
                    <a:pt x="54058" y="228"/>
                  </a:lnTo>
                  <a:lnTo>
                    <a:pt x="64115" y="0"/>
                  </a:lnTo>
                  <a:lnTo>
                    <a:pt x="84647" y="5986"/>
                  </a:lnTo>
                  <a:lnTo>
                    <a:pt x="110349" y="22509"/>
                  </a:lnTo>
                  <a:lnTo>
                    <a:pt x="114510" y="31232"/>
                  </a:lnTo>
                  <a:lnTo>
                    <a:pt x="116014" y="53402"/>
                  </a:lnTo>
                  <a:lnTo>
                    <a:pt x="112438" y="62355"/>
                  </a:lnTo>
                  <a:lnTo>
                    <a:pt x="99105" y="75423"/>
                  </a:lnTo>
                  <a:lnTo>
                    <a:pt x="97656" y="80546"/>
                  </a:lnTo>
                  <a:lnTo>
                    <a:pt x="100199" y="85130"/>
                  </a:lnTo>
                  <a:lnTo>
                    <a:pt x="112383" y="93344"/>
                  </a:lnTo>
                  <a:lnTo>
                    <a:pt x="158862" y="117311"/>
                  </a:lnTo>
                  <a:lnTo>
                    <a:pt x="173161" y="133383"/>
                  </a:lnTo>
                  <a:lnTo>
                    <a:pt x="178612" y="142582"/>
                  </a:lnTo>
                  <a:lnTo>
                    <a:pt x="181548" y="162162"/>
                  </a:lnTo>
                  <a:lnTo>
                    <a:pt x="180694" y="172297"/>
                  </a:lnTo>
                  <a:lnTo>
                    <a:pt x="175445" y="180223"/>
                  </a:lnTo>
                  <a:lnTo>
                    <a:pt x="157134" y="192150"/>
                  </a:lnTo>
                  <a:lnTo>
                    <a:pt x="126107" y="205441"/>
                  </a:lnTo>
                  <a:lnTo>
                    <a:pt x="105181" y="206867"/>
                  </a:lnTo>
                  <a:lnTo>
                    <a:pt x="63150" y="198251"/>
                  </a:lnTo>
                  <a:lnTo>
                    <a:pt x="31586" y="182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94390" y="1810901"/>
              <a:ext cx="16595" cy="200043"/>
            </a:xfrm>
            <a:custGeom>
              <a:avLst/>
              <a:gdLst/>
              <a:ahLst/>
              <a:cxnLst/>
              <a:rect l="0" t="0" r="0" b="0"/>
              <a:pathLst>
                <a:path w="16595" h="200043">
                  <a:moveTo>
                    <a:pt x="6065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4263" y="149883"/>
                  </a:lnTo>
                  <a:lnTo>
                    <a:pt x="1659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68829" y="225309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48931"/>
                  </a:lnTo>
                  <a:lnTo>
                    <a:pt x="4939" y="102472"/>
                  </a:lnTo>
                  <a:lnTo>
                    <a:pt x="650" y="15653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84642" y="2178687"/>
              <a:ext cx="108380" cy="194008"/>
            </a:xfrm>
            <a:custGeom>
              <a:avLst/>
              <a:gdLst/>
              <a:ahLst/>
              <a:cxnLst/>
              <a:rect l="0" t="0" r="0" b="0"/>
              <a:pathLst>
                <a:path w="108380" h="194008">
                  <a:moveTo>
                    <a:pt x="0" y="42826"/>
                  </a:moveTo>
                  <a:lnTo>
                    <a:pt x="9575" y="18779"/>
                  </a:lnTo>
                  <a:lnTo>
                    <a:pt x="20244" y="4452"/>
                  </a:lnTo>
                  <a:lnTo>
                    <a:pt x="27534" y="866"/>
                  </a:lnTo>
                  <a:lnTo>
                    <a:pt x="44992" y="0"/>
                  </a:lnTo>
                  <a:lnTo>
                    <a:pt x="61331" y="6635"/>
                  </a:lnTo>
                  <a:lnTo>
                    <a:pt x="68963" y="11679"/>
                  </a:lnTo>
                  <a:lnTo>
                    <a:pt x="80563" y="26643"/>
                  </a:lnTo>
                  <a:lnTo>
                    <a:pt x="85294" y="35547"/>
                  </a:lnTo>
                  <a:lnTo>
                    <a:pt x="87432" y="54798"/>
                  </a:lnTo>
                  <a:lnTo>
                    <a:pt x="86364" y="64845"/>
                  </a:lnTo>
                  <a:lnTo>
                    <a:pt x="75819" y="82248"/>
                  </a:lnTo>
                  <a:lnTo>
                    <a:pt x="59433" y="96611"/>
                  </a:lnTo>
                  <a:lnTo>
                    <a:pt x="40453" y="106895"/>
                  </a:lnTo>
                  <a:lnTo>
                    <a:pt x="36327" y="107765"/>
                  </a:lnTo>
                  <a:lnTo>
                    <a:pt x="35917" y="106006"/>
                  </a:lnTo>
                  <a:lnTo>
                    <a:pt x="37982" y="102493"/>
                  </a:lnTo>
                  <a:lnTo>
                    <a:pt x="52756" y="98590"/>
                  </a:lnTo>
                  <a:lnTo>
                    <a:pt x="63247" y="97550"/>
                  </a:lnTo>
                  <a:lnTo>
                    <a:pt x="81142" y="102632"/>
                  </a:lnTo>
                  <a:lnTo>
                    <a:pt x="89190" y="107263"/>
                  </a:lnTo>
                  <a:lnTo>
                    <a:pt x="101251" y="121767"/>
                  </a:lnTo>
                  <a:lnTo>
                    <a:pt x="106105" y="130548"/>
                  </a:lnTo>
                  <a:lnTo>
                    <a:pt x="108379" y="149664"/>
                  </a:lnTo>
                  <a:lnTo>
                    <a:pt x="107348" y="159674"/>
                  </a:lnTo>
                  <a:lnTo>
                    <a:pt x="103151" y="167518"/>
                  </a:lnTo>
                  <a:lnTo>
                    <a:pt x="89129" y="179353"/>
                  </a:lnTo>
                  <a:lnTo>
                    <a:pt x="61504" y="192593"/>
                  </a:lnTo>
                  <a:lnTo>
                    <a:pt x="41373" y="194007"/>
                  </a:lnTo>
                  <a:lnTo>
                    <a:pt x="10529" y="190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05851" y="2652188"/>
              <a:ext cx="189321" cy="206715"/>
            </a:xfrm>
            <a:custGeom>
              <a:avLst/>
              <a:gdLst/>
              <a:ahLst/>
              <a:cxnLst/>
              <a:rect l="0" t="0" r="0" b="0"/>
              <a:pathLst>
                <a:path w="189321" h="206715">
                  <a:moveTo>
                    <a:pt x="20864" y="43107"/>
                  </a:moveTo>
                  <a:lnTo>
                    <a:pt x="26453" y="20750"/>
                  </a:lnTo>
                  <a:lnTo>
                    <a:pt x="31609" y="12995"/>
                  </a:lnTo>
                  <a:lnTo>
                    <a:pt x="46696" y="1258"/>
                  </a:lnTo>
                  <a:lnTo>
                    <a:pt x="55633" y="0"/>
                  </a:lnTo>
                  <a:lnTo>
                    <a:pt x="74921" y="4841"/>
                  </a:lnTo>
                  <a:lnTo>
                    <a:pt x="88953" y="17911"/>
                  </a:lnTo>
                  <a:lnTo>
                    <a:pt x="107493" y="54898"/>
                  </a:lnTo>
                  <a:lnTo>
                    <a:pt x="113212" y="96773"/>
                  </a:lnTo>
                  <a:lnTo>
                    <a:pt x="109318" y="135047"/>
                  </a:lnTo>
                  <a:lnTo>
                    <a:pt x="95165" y="168615"/>
                  </a:lnTo>
                  <a:lnTo>
                    <a:pt x="70565" y="195198"/>
                  </a:lnTo>
                  <a:lnTo>
                    <a:pt x="48022" y="204289"/>
                  </a:lnTo>
                  <a:lnTo>
                    <a:pt x="35460" y="206714"/>
                  </a:lnTo>
                  <a:lnTo>
                    <a:pt x="24745" y="204821"/>
                  </a:lnTo>
                  <a:lnTo>
                    <a:pt x="6601" y="193359"/>
                  </a:lnTo>
                  <a:lnTo>
                    <a:pt x="1997" y="184219"/>
                  </a:lnTo>
                  <a:lnTo>
                    <a:pt x="0" y="161585"/>
                  </a:lnTo>
                  <a:lnTo>
                    <a:pt x="3445" y="152508"/>
                  </a:lnTo>
                  <a:lnTo>
                    <a:pt x="16632" y="139303"/>
                  </a:lnTo>
                  <a:lnTo>
                    <a:pt x="25061" y="136483"/>
                  </a:lnTo>
                  <a:lnTo>
                    <a:pt x="43786" y="136470"/>
                  </a:lnTo>
                  <a:lnTo>
                    <a:pt x="105255" y="152395"/>
                  </a:lnTo>
                  <a:lnTo>
                    <a:pt x="142315" y="156987"/>
                  </a:lnTo>
                  <a:lnTo>
                    <a:pt x="189320" y="148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05699" y="2679306"/>
              <a:ext cx="176576" cy="194974"/>
            </a:xfrm>
            <a:custGeom>
              <a:avLst/>
              <a:gdLst/>
              <a:ahLst/>
              <a:cxnLst/>
              <a:rect l="0" t="0" r="0" b="0"/>
              <a:pathLst>
                <a:path w="176576" h="194974">
                  <a:moveTo>
                    <a:pt x="0" y="15989"/>
                  </a:moveTo>
                  <a:lnTo>
                    <a:pt x="42692" y="12869"/>
                  </a:lnTo>
                  <a:lnTo>
                    <a:pt x="103238" y="6436"/>
                  </a:lnTo>
                  <a:lnTo>
                    <a:pt x="166569" y="0"/>
                  </a:lnTo>
                  <a:lnTo>
                    <a:pt x="173047" y="1820"/>
                  </a:lnTo>
                  <a:lnTo>
                    <a:pt x="176196" y="6543"/>
                  </a:lnTo>
                  <a:lnTo>
                    <a:pt x="176575" y="21149"/>
                  </a:lnTo>
                  <a:lnTo>
                    <a:pt x="169042" y="49104"/>
                  </a:lnTo>
                  <a:lnTo>
                    <a:pt x="141202" y="110880"/>
                  </a:lnTo>
                  <a:lnTo>
                    <a:pt x="112160" y="171588"/>
                  </a:lnTo>
                  <a:lnTo>
                    <a:pt x="94756" y="194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58300" y="3009432"/>
              <a:ext cx="195751" cy="232166"/>
            </a:xfrm>
            <a:custGeom>
              <a:avLst/>
              <a:gdLst/>
              <a:ahLst/>
              <a:cxnLst/>
              <a:rect l="0" t="0" r="0" b="0"/>
              <a:pathLst>
                <a:path w="195751" h="232166">
                  <a:moveTo>
                    <a:pt x="0" y="33303"/>
                  </a:moveTo>
                  <a:lnTo>
                    <a:pt x="34898" y="3995"/>
                  </a:lnTo>
                  <a:lnTo>
                    <a:pt x="57234" y="0"/>
                  </a:lnTo>
                  <a:lnTo>
                    <a:pt x="104112" y="6967"/>
                  </a:lnTo>
                  <a:lnTo>
                    <a:pt x="130934" y="21860"/>
                  </a:lnTo>
                  <a:lnTo>
                    <a:pt x="135253" y="29184"/>
                  </a:lnTo>
                  <a:lnTo>
                    <a:pt x="136931" y="46680"/>
                  </a:lnTo>
                  <a:lnTo>
                    <a:pt x="130658" y="63035"/>
                  </a:lnTo>
                  <a:lnTo>
                    <a:pt x="125710" y="70672"/>
                  </a:lnTo>
                  <a:lnTo>
                    <a:pt x="110853" y="82277"/>
                  </a:lnTo>
                  <a:lnTo>
                    <a:pt x="101978" y="87009"/>
                  </a:lnTo>
                  <a:lnTo>
                    <a:pt x="100741" y="90164"/>
                  </a:lnTo>
                  <a:lnTo>
                    <a:pt x="104595" y="92268"/>
                  </a:lnTo>
                  <a:lnTo>
                    <a:pt x="120186" y="96944"/>
                  </a:lnTo>
                  <a:lnTo>
                    <a:pt x="155672" y="119010"/>
                  </a:lnTo>
                  <a:lnTo>
                    <a:pt x="185558" y="145899"/>
                  </a:lnTo>
                  <a:lnTo>
                    <a:pt x="193605" y="166014"/>
                  </a:lnTo>
                  <a:lnTo>
                    <a:pt x="195750" y="177929"/>
                  </a:lnTo>
                  <a:lnTo>
                    <a:pt x="193671" y="187042"/>
                  </a:lnTo>
                  <a:lnTo>
                    <a:pt x="188776" y="194288"/>
                  </a:lnTo>
                  <a:lnTo>
                    <a:pt x="155702" y="219911"/>
                  </a:lnTo>
                  <a:lnTo>
                    <a:pt x="132762" y="227374"/>
                  </a:lnTo>
                  <a:lnTo>
                    <a:pt x="79907" y="232165"/>
                  </a:lnTo>
                  <a:lnTo>
                    <a:pt x="21057" y="222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10901" y="3460348"/>
              <a:ext cx="242157" cy="269826"/>
            </a:xfrm>
            <a:custGeom>
              <a:avLst/>
              <a:gdLst/>
              <a:ahLst/>
              <a:cxnLst/>
              <a:rect l="0" t="0" r="0" b="0"/>
              <a:pathLst>
                <a:path w="242157" h="269826">
                  <a:moveTo>
                    <a:pt x="0" y="45641"/>
                  </a:moveTo>
                  <a:lnTo>
                    <a:pt x="55660" y="6099"/>
                  </a:lnTo>
                  <a:lnTo>
                    <a:pt x="65182" y="1732"/>
                  </a:lnTo>
                  <a:lnTo>
                    <a:pt x="85122" y="0"/>
                  </a:lnTo>
                  <a:lnTo>
                    <a:pt x="95352" y="1175"/>
                  </a:lnTo>
                  <a:lnTo>
                    <a:pt x="112959" y="11841"/>
                  </a:lnTo>
                  <a:lnTo>
                    <a:pt x="127413" y="28279"/>
                  </a:lnTo>
                  <a:lnTo>
                    <a:pt x="146224" y="70548"/>
                  </a:lnTo>
                  <a:lnTo>
                    <a:pt x="155616" y="123611"/>
                  </a:lnTo>
                  <a:lnTo>
                    <a:pt x="149065" y="170747"/>
                  </a:lnTo>
                  <a:lnTo>
                    <a:pt x="133387" y="213853"/>
                  </a:lnTo>
                  <a:lnTo>
                    <a:pt x="108106" y="250574"/>
                  </a:lnTo>
                  <a:lnTo>
                    <a:pt x="81945" y="267539"/>
                  </a:lnTo>
                  <a:lnTo>
                    <a:pt x="59036" y="269825"/>
                  </a:lnTo>
                  <a:lnTo>
                    <a:pt x="46377" y="268796"/>
                  </a:lnTo>
                  <a:lnTo>
                    <a:pt x="36767" y="264601"/>
                  </a:lnTo>
                  <a:lnTo>
                    <a:pt x="22970" y="250582"/>
                  </a:lnTo>
                  <a:lnTo>
                    <a:pt x="19993" y="241929"/>
                  </a:lnTo>
                  <a:lnTo>
                    <a:pt x="19804" y="222957"/>
                  </a:lnTo>
                  <a:lnTo>
                    <a:pt x="29859" y="205947"/>
                  </a:lnTo>
                  <a:lnTo>
                    <a:pt x="46026" y="191757"/>
                  </a:lnTo>
                  <a:lnTo>
                    <a:pt x="88120" y="173116"/>
                  </a:lnTo>
                  <a:lnTo>
                    <a:pt x="112864" y="167808"/>
                  </a:lnTo>
                  <a:lnTo>
                    <a:pt x="173657" y="171202"/>
                  </a:lnTo>
                  <a:lnTo>
                    <a:pt x="229900" y="171881"/>
                  </a:lnTo>
                  <a:lnTo>
                    <a:pt x="242156" y="1719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74114" y="3442818"/>
              <a:ext cx="174674" cy="289729"/>
            </a:xfrm>
            <a:custGeom>
              <a:avLst/>
              <a:gdLst/>
              <a:ahLst/>
              <a:cxnLst/>
              <a:rect l="0" t="0" r="0" b="0"/>
              <a:pathLst>
                <a:path w="174674" h="289729">
                  <a:moveTo>
                    <a:pt x="105285" y="0"/>
                  </a:moveTo>
                  <a:lnTo>
                    <a:pt x="62623" y="55660"/>
                  </a:lnTo>
                  <a:lnTo>
                    <a:pt x="40575" y="95353"/>
                  </a:lnTo>
                  <a:lnTo>
                    <a:pt x="26125" y="138158"/>
                  </a:lnTo>
                  <a:lnTo>
                    <a:pt x="18938" y="193580"/>
                  </a:lnTo>
                  <a:lnTo>
                    <a:pt x="15436" y="224076"/>
                  </a:lnTo>
                  <a:lnTo>
                    <a:pt x="17779" y="249328"/>
                  </a:lnTo>
                  <a:lnTo>
                    <a:pt x="28958" y="269130"/>
                  </a:lnTo>
                  <a:lnTo>
                    <a:pt x="36853" y="277686"/>
                  </a:lnTo>
                  <a:lnTo>
                    <a:pt x="61223" y="287193"/>
                  </a:lnTo>
                  <a:lnTo>
                    <a:pt x="75910" y="289728"/>
                  </a:lnTo>
                  <a:lnTo>
                    <a:pt x="98468" y="286306"/>
                  </a:lnTo>
                  <a:lnTo>
                    <a:pt x="146718" y="258585"/>
                  </a:lnTo>
                  <a:lnTo>
                    <a:pt x="163084" y="245168"/>
                  </a:lnTo>
                  <a:lnTo>
                    <a:pt x="171917" y="222048"/>
                  </a:lnTo>
                  <a:lnTo>
                    <a:pt x="174673" y="194615"/>
                  </a:lnTo>
                  <a:lnTo>
                    <a:pt x="171999" y="170723"/>
                  </a:lnTo>
                  <a:lnTo>
                    <a:pt x="167308" y="161779"/>
                  </a:lnTo>
                  <a:lnTo>
                    <a:pt x="152738" y="148721"/>
                  </a:lnTo>
                  <a:lnTo>
                    <a:pt x="131444" y="145257"/>
                  </a:lnTo>
                  <a:lnTo>
                    <a:pt x="79646" y="152566"/>
                  </a:lnTo>
                  <a:lnTo>
                    <a:pt x="49465" y="16751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0" name="Straight Connector 59"/>
          <p:cNvCxnSpPr/>
          <p:nvPr/>
        </p:nvCxnSpPr>
        <p:spPr>
          <a:xfrm flipV="1">
            <a:off x="4562129" y="589924"/>
            <a:ext cx="0" cy="334806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4572658" y="3937987"/>
            <a:ext cx="322514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1"/>
          <p:cNvSpPr/>
          <p:nvPr/>
        </p:nvSpPr>
        <p:spPr>
          <a:xfrm>
            <a:off x="3650487" y="2686609"/>
            <a:ext cx="368241" cy="347436"/>
          </a:xfrm>
          <a:custGeom>
            <a:avLst/>
            <a:gdLst/>
            <a:ahLst/>
            <a:cxnLst/>
            <a:rect l="0" t="0" r="0" b="0"/>
            <a:pathLst>
              <a:path w="368241" h="347436">
                <a:moveTo>
                  <a:pt x="368240" y="336912"/>
                </a:moveTo>
                <a:lnTo>
                  <a:pt x="340684" y="344148"/>
                </a:lnTo>
                <a:lnTo>
                  <a:pt x="281342" y="346790"/>
                </a:lnTo>
                <a:lnTo>
                  <a:pt x="218884" y="347312"/>
                </a:lnTo>
                <a:lnTo>
                  <a:pt x="161486" y="347415"/>
                </a:lnTo>
                <a:lnTo>
                  <a:pt x="105088" y="347435"/>
                </a:lnTo>
                <a:lnTo>
                  <a:pt x="54477" y="341850"/>
                </a:lnTo>
                <a:lnTo>
                  <a:pt x="27009" y="327197"/>
                </a:lnTo>
                <a:lnTo>
                  <a:pt x="14590" y="311537"/>
                </a:lnTo>
                <a:lnTo>
                  <a:pt x="6342" y="291709"/>
                </a:lnTo>
                <a:lnTo>
                  <a:pt x="1046" y="237732"/>
                </a:lnTo>
                <a:lnTo>
                  <a:pt x="0" y="176681"/>
                </a:lnTo>
                <a:lnTo>
                  <a:pt x="7029" y="119561"/>
                </a:lnTo>
                <a:lnTo>
                  <a:pt x="12751" y="63218"/>
                </a:lnTo>
                <a:lnTo>
                  <a:pt x="2080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3787100" y="2844536"/>
            <a:ext cx="21058" cy="157929"/>
          </a:xfrm>
          <a:custGeom>
            <a:avLst/>
            <a:gdLst/>
            <a:ahLst/>
            <a:cxnLst/>
            <a:rect l="0" t="0" r="0" b="0"/>
            <a:pathLst>
              <a:path w="21058" h="157929">
                <a:moveTo>
                  <a:pt x="21057" y="0"/>
                </a:moveTo>
                <a:lnTo>
                  <a:pt x="17938" y="42692"/>
                </a:lnTo>
                <a:lnTo>
                  <a:pt x="4268" y="96003"/>
                </a:lnTo>
                <a:lnTo>
                  <a:pt x="0" y="1579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3828113" y="2665552"/>
            <a:ext cx="148501" cy="174682"/>
          </a:xfrm>
          <a:custGeom>
            <a:avLst/>
            <a:gdLst/>
            <a:ahLst/>
            <a:cxnLst/>
            <a:rect l="0" t="0" r="0" b="0"/>
            <a:pathLst>
              <a:path w="148501" h="174682">
                <a:moveTo>
                  <a:pt x="64272" y="63171"/>
                </a:moveTo>
                <a:lnTo>
                  <a:pt x="20309" y="83414"/>
                </a:lnTo>
                <a:lnTo>
                  <a:pt x="6519" y="99074"/>
                </a:lnTo>
                <a:lnTo>
                  <a:pt x="1204" y="108163"/>
                </a:lnTo>
                <a:lnTo>
                  <a:pt x="0" y="117732"/>
                </a:lnTo>
                <a:lnTo>
                  <a:pt x="4901" y="137723"/>
                </a:lnTo>
                <a:lnTo>
                  <a:pt x="17998" y="155187"/>
                </a:lnTo>
                <a:lnTo>
                  <a:pt x="26404" y="163119"/>
                </a:lnTo>
                <a:lnTo>
                  <a:pt x="48222" y="171933"/>
                </a:lnTo>
                <a:lnTo>
                  <a:pt x="72346" y="174681"/>
                </a:lnTo>
                <a:lnTo>
                  <a:pt x="94767" y="172002"/>
                </a:lnTo>
                <a:lnTo>
                  <a:pt x="113310" y="163793"/>
                </a:lnTo>
                <a:lnTo>
                  <a:pt x="121530" y="158328"/>
                </a:lnTo>
                <a:lnTo>
                  <a:pt x="133784" y="142898"/>
                </a:lnTo>
                <a:lnTo>
                  <a:pt x="138689" y="133869"/>
                </a:lnTo>
                <a:lnTo>
                  <a:pt x="139620" y="125511"/>
                </a:lnTo>
                <a:lnTo>
                  <a:pt x="134415" y="109985"/>
                </a:lnTo>
                <a:lnTo>
                  <a:pt x="118330" y="88090"/>
                </a:lnTo>
                <a:lnTo>
                  <a:pt x="93158" y="72374"/>
                </a:lnTo>
                <a:lnTo>
                  <a:pt x="90548" y="68136"/>
                </a:lnTo>
                <a:lnTo>
                  <a:pt x="92318" y="64142"/>
                </a:lnTo>
                <a:lnTo>
                  <a:pt x="139414" y="18344"/>
                </a:lnTo>
                <a:lnTo>
                  <a:pt x="14850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3723929" y="2528681"/>
            <a:ext cx="231628" cy="20625"/>
          </a:xfrm>
          <a:custGeom>
            <a:avLst/>
            <a:gdLst/>
            <a:ahLst/>
            <a:cxnLst/>
            <a:rect l="0" t="0" r="0" b="0"/>
            <a:pathLst>
              <a:path w="231628" h="20625">
                <a:moveTo>
                  <a:pt x="0" y="10529"/>
                </a:moveTo>
                <a:lnTo>
                  <a:pt x="37478" y="18862"/>
                </a:lnTo>
                <a:lnTo>
                  <a:pt x="88902" y="20624"/>
                </a:lnTo>
                <a:lnTo>
                  <a:pt x="144120" y="13736"/>
                </a:lnTo>
                <a:lnTo>
                  <a:pt x="196968" y="8043"/>
                </a:lnTo>
                <a:lnTo>
                  <a:pt x="23162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3808157" y="2465510"/>
            <a:ext cx="31587" cy="157929"/>
          </a:xfrm>
          <a:custGeom>
            <a:avLst/>
            <a:gdLst/>
            <a:ahLst/>
            <a:cxnLst/>
            <a:rect l="0" t="0" r="0" b="0"/>
            <a:pathLst>
              <a:path w="31587" h="157929">
                <a:moveTo>
                  <a:pt x="31586" y="0"/>
                </a:moveTo>
                <a:lnTo>
                  <a:pt x="16932" y="55141"/>
                </a:lnTo>
                <a:lnTo>
                  <a:pt x="10624" y="117001"/>
                </a:lnTo>
                <a:lnTo>
                  <a:pt x="0" y="1579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671287" y="2097013"/>
            <a:ext cx="231628" cy="134086"/>
          </a:xfrm>
          <a:custGeom>
            <a:avLst/>
            <a:gdLst/>
            <a:ahLst/>
            <a:cxnLst/>
            <a:rect l="0" t="0" r="0" b="0"/>
            <a:pathLst>
              <a:path w="231628" h="134086">
                <a:moveTo>
                  <a:pt x="0" y="0"/>
                </a:moveTo>
                <a:lnTo>
                  <a:pt x="14654" y="58617"/>
                </a:lnTo>
                <a:lnTo>
                  <a:pt x="27570" y="79084"/>
                </a:lnTo>
                <a:lnTo>
                  <a:pt x="64457" y="111288"/>
                </a:lnTo>
                <a:lnTo>
                  <a:pt x="95137" y="127471"/>
                </a:lnTo>
                <a:lnTo>
                  <a:pt x="132044" y="134085"/>
                </a:lnTo>
                <a:lnTo>
                  <a:pt x="178031" y="127915"/>
                </a:lnTo>
                <a:lnTo>
                  <a:pt x="199617" y="121972"/>
                </a:lnTo>
                <a:lnTo>
                  <a:pt x="214671" y="112311"/>
                </a:lnTo>
                <a:lnTo>
                  <a:pt x="231627" y="947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3770427" y="2031069"/>
            <a:ext cx="289973" cy="181758"/>
          </a:xfrm>
          <a:custGeom>
            <a:avLst/>
            <a:gdLst/>
            <a:ahLst/>
            <a:cxnLst/>
            <a:rect l="0" t="0" r="0" b="0"/>
            <a:pathLst>
              <a:path w="289973" h="181758">
                <a:moveTo>
                  <a:pt x="100901" y="13302"/>
                </a:moveTo>
                <a:lnTo>
                  <a:pt x="89723" y="2123"/>
                </a:lnTo>
                <a:lnTo>
                  <a:pt x="81751" y="0"/>
                </a:lnTo>
                <a:lnTo>
                  <a:pt x="60414" y="761"/>
                </a:lnTo>
                <a:lnTo>
                  <a:pt x="41573" y="8118"/>
                </a:lnTo>
                <a:lnTo>
                  <a:pt x="10413" y="31905"/>
                </a:lnTo>
                <a:lnTo>
                  <a:pt x="2193" y="51595"/>
                </a:lnTo>
                <a:lnTo>
                  <a:pt x="0" y="63397"/>
                </a:lnTo>
                <a:lnTo>
                  <a:pt x="2048" y="72435"/>
                </a:lnTo>
                <a:lnTo>
                  <a:pt x="6923" y="79630"/>
                </a:lnTo>
                <a:lnTo>
                  <a:pt x="13683" y="85597"/>
                </a:lnTo>
                <a:lnTo>
                  <a:pt x="33671" y="92226"/>
                </a:lnTo>
                <a:lnTo>
                  <a:pt x="45553" y="93994"/>
                </a:lnTo>
                <a:lnTo>
                  <a:pt x="64993" y="89719"/>
                </a:lnTo>
                <a:lnTo>
                  <a:pt x="73453" y="85304"/>
                </a:lnTo>
                <a:lnTo>
                  <a:pt x="85972" y="71039"/>
                </a:lnTo>
                <a:lnTo>
                  <a:pt x="90949" y="62322"/>
                </a:lnTo>
                <a:lnTo>
                  <a:pt x="91927" y="54170"/>
                </a:lnTo>
                <a:lnTo>
                  <a:pt x="86774" y="38875"/>
                </a:lnTo>
                <a:lnTo>
                  <a:pt x="87973" y="32690"/>
                </a:lnTo>
                <a:lnTo>
                  <a:pt x="92282" y="27397"/>
                </a:lnTo>
                <a:lnTo>
                  <a:pt x="98665" y="22699"/>
                </a:lnTo>
                <a:lnTo>
                  <a:pt x="130005" y="16086"/>
                </a:lnTo>
                <a:lnTo>
                  <a:pt x="182516" y="15022"/>
                </a:lnTo>
                <a:lnTo>
                  <a:pt x="237949" y="24863"/>
                </a:lnTo>
                <a:lnTo>
                  <a:pt x="263587" y="32478"/>
                </a:lnTo>
                <a:lnTo>
                  <a:pt x="282780" y="43661"/>
                </a:lnTo>
                <a:lnTo>
                  <a:pt x="287665" y="53428"/>
                </a:lnTo>
                <a:lnTo>
                  <a:pt x="289972" y="79879"/>
                </a:lnTo>
                <a:lnTo>
                  <a:pt x="279105" y="122066"/>
                </a:lnTo>
                <a:lnTo>
                  <a:pt x="248300" y="1817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3755515" y="1907500"/>
            <a:ext cx="114124" cy="105286"/>
          </a:xfrm>
          <a:custGeom>
            <a:avLst/>
            <a:gdLst/>
            <a:ahLst/>
            <a:cxnLst/>
            <a:rect l="0" t="0" r="0" b="0"/>
            <a:pathLst>
              <a:path w="114124" h="105286">
                <a:moveTo>
                  <a:pt x="94756" y="105285"/>
                </a:moveTo>
                <a:lnTo>
                  <a:pt x="111524" y="94107"/>
                </a:lnTo>
                <a:lnTo>
                  <a:pt x="114123" y="93154"/>
                </a:lnTo>
                <a:lnTo>
                  <a:pt x="113517" y="94858"/>
                </a:lnTo>
                <a:lnTo>
                  <a:pt x="110773" y="98333"/>
                </a:lnTo>
                <a:lnTo>
                  <a:pt x="105434" y="99481"/>
                </a:lnTo>
                <a:lnTo>
                  <a:pt x="71649" y="92917"/>
                </a:lnTo>
                <a:lnTo>
                  <a:pt x="52901" y="85750"/>
                </a:lnTo>
                <a:lnTo>
                  <a:pt x="29192" y="67392"/>
                </a:lnTo>
                <a:lnTo>
                  <a:pt x="14534" y="49839"/>
                </a:lnTo>
                <a:lnTo>
                  <a:pt x="6460" y="3034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814773" y="1770630"/>
            <a:ext cx="98670" cy="128799"/>
          </a:xfrm>
          <a:custGeom>
            <a:avLst/>
            <a:gdLst/>
            <a:ahLst/>
            <a:cxnLst/>
            <a:rect l="0" t="0" r="0" b="0"/>
            <a:pathLst>
              <a:path w="98670" h="128799">
                <a:moveTo>
                  <a:pt x="24970" y="21057"/>
                </a:moveTo>
                <a:lnTo>
                  <a:pt x="9329" y="39037"/>
                </a:lnTo>
                <a:lnTo>
                  <a:pt x="1251" y="55954"/>
                </a:lnTo>
                <a:lnTo>
                  <a:pt x="0" y="78291"/>
                </a:lnTo>
                <a:lnTo>
                  <a:pt x="1304" y="90798"/>
                </a:lnTo>
                <a:lnTo>
                  <a:pt x="5683" y="100306"/>
                </a:lnTo>
                <a:lnTo>
                  <a:pt x="19907" y="113991"/>
                </a:lnTo>
                <a:lnTo>
                  <a:pt x="47646" y="128271"/>
                </a:lnTo>
                <a:lnTo>
                  <a:pt x="56465" y="128798"/>
                </a:lnTo>
                <a:lnTo>
                  <a:pt x="72503" y="123144"/>
                </a:lnTo>
                <a:lnTo>
                  <a:pt x="75376" y="117191"/>
                </a:lnTo>
                <a:lnTo>
                  <a:pt x="74951" y="109712"/>
                </a:lnTo>
                <a:lnTo>
                  <a:pt x="68241" y="93214"/>
                </a:lnTo>
                <a:lnTo>
                  <a:pt x="57460" y="78083"/>
                </a:lnTo>
                <a:lnTo>
                  <a:pt x="32646" y="62000"/>
                </a:lnTo>
                <a:lnTo>
                  <a:pt x="28917" y="56541"/>
                </a:lnTo>
                <a:lnTo>
                  <a:pt x="28771" y="50562"/>
                </a:lnTo>
                <a:lnTo>
                  <a:pt x="31013" y="44236"/>
                </a:lnTo>
                <a:lnTo>
                  <a:pt x="42864" y="34088"/>
                </a:lnTo>
                <a:lnTo>
                  <a:pt x="89957" y="10748"/>
                </a:lnTo>
                <a:lnTo>
                  <a:pt x="9866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3787279" y="1556335"/>
            <a:ext cx="136693" cy="181247"/>
          </a:xfrm>
          <a:custGeom>
            <a:avLst/>
            <a:gdLst/>
            <a:ahLst/>
            <a:cxnLst/>
            <a:rect l="0" t="0" r="0" b="0"/>
            <a:pathLst>
              <a:path w="136693" h="181247">
                <a:moveTo>
                  <a:pt x="31407" y="172181"/>
                </a:moveTo>
                <a:lnTo>
                  <a:pt x="68885" y="180514"/>
                </a:lnTo>
                <a:lnTo>
                  <a:pt x="80958" y="181246"/>
                </a:lnTo>
                <a:lnTo>
                  <a:pt x="83159" y="180564"/>
                </a:lnTo>
                <a:lnTo>
                  <a:pt x="24646" y="163495"/>
                </a:lnTo>
                <a:lnTo>
                  <a:pt x="6565" y="152333"/>
                </a:lnTo>
                <a:lnTo>
                  <a:pt x="1978" y="144911"/>
                </a:lnTo>
                <a:lnTo>
                  <a:pt x="0" y="127305"/>
                </a:lnTo>
                <a:lnTo>
                  <a:pt x="3450" y="120037"/>
                </a:lnTo>
                <a:lnTo>
                  <a:pt x="16642" y="108841"/>
                </a:lnTo>
                <a:lnTo>
                  <a:pt x="43799" y="95962"/>
                </a:lnTo>
                <a:lnTo>
                  <a:pt x="46687" y="92122"/>
                </a:lnTo>
                <a:lnTo>
                  <a:pt x="45103" y="88393"/>
                </a:lnTo>
                <a:lnTo>
                  <a:pt x="22934" y="68412"/>
                </a:lnTo>
                <a:lnTo>
                  <a:pt x="15943" y="49242"/>
                </a:lnTo>
                <a:lnTo>
                  <a:pt x="14078" y="37579"/>
                </a:lnTo>
                <a:lnTo>
                  <a:pt x="17515" y="28634"/>
                </a:lnTo>
                <a:lnTo>
                  <a:pt x="24485" y="21501"/>
                </a:lnTo>
                <a:lnTo>
                  <a:pt x="56652" y="5872"/>
                </a:lnTo>
                <a:lnTo>
                  <a:pt x="81231" y="0"/>
                </a:lnTo>
                <a:lnTo>
                  <a:pt x="112460" y="3271"/>
                </a:lnTo>
                <a:lnTo>
                  <a:pt x="136692" y="142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3842670" y="1402132"/>
            <a:ext cx="139872" cy="115815"/>
          </a:xfrm>
          <a:custGeom>
            <a:avLst/>
            <a:gdLst/>
            <a:ahLst/>
            <a:cxnLst/>
            <a:rect l="0" t="0" r="0" b="0"/>
            <a:pathLst>
              <a:path w="139872" h="115815">
                <a:moveTo>
                  <a:pt x="18130" y="0"/>
                </a:moveTo>
                <a:lnTo>
                  <a:pt x="6951" y="11179"/>
                </a:lnTo>
                <a:lnTo>
                  <a:pt x="1463" y="29145"/>
                </a:lnTo>
                <a:lnTo>
                  <a:pt x="0" y="40487"/>
                </a:lnTo>
                <a:lnTo>
                  <a:pt x="4612" y="59328"/>
                </a:lnTo>
                <a:lnTo>
                  <a:pt x="9118" y="67628"/>
                </a:lnTo>
                <a:lnTo>
                  <a:pt x="15632" y="71992"/>
                </a:lnTo>
                <a:lnTo>
                  <a:pt x="32227" y="73721"/>
                </a:lnTo>
                <a:lnTo>
                  <a:pt x="48182" y="67470"/>
                </a:lnTo>
                <a:lnTo>
                  <a:pt x="104347" y="29791"/>
                </a:lnTo>
                <a:lnTo>
                  <a:pt x="113043" y="29220"/>
                </a:lnTo>
                <a:lnTo>
                  <a:pt x="128944" y="34823"/>
                </a:lnTo>
                <a:lnTo>
                  <a:pt x="134120" y="41933"/>
                </a:lnTo>
                <a:lnTo>
                  <a:pt x="139871" y="62311"/>
                </a:lnTo>
                <a:lnTo>
                  <a:pt x="136188" y="83846"/>
                </a:lnTo>
                <a:lnTo>
                  <a:pt x="127922" y="101606"/>
                </a:lnTo>
                <a:lnTo>
                  <a:pt x="112886" y="115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3734458" y="1289440"/>
            <a:ext cx="294798" cy="186393"/>
          </a:xfrm>
          <a:custGeom>
            <a:avLst/>
            <a:gdLst/>
            <a:ahLst/>
            <a:cxnLst/>
            <a:rect l="0" t="0" r="0" b="0"/>
            <a:pathLst>
              <a:path w="294798" h="186393">
                <a:moveTo>
                  <a:pt x="0" y="17936"/>
                </a:moveTo>
                <a:lnTo>
                  <a:pt x="11178" y="6757"/>
                </a:lnTo>
                <a:lnTo>
                  <a:pt x="29145" y="1269"/>
                </a:lnTo>
                <a:lnTo>
                  <a:pt x="52727" y="0"/>
                </a:lnTo>
                <a:lnTo>
                  <a:pt x="105995" y="5597"/>
                </a:lnTo>
                <a:lnTo>
                  <a:pt x="132506" y="8943"/>
                </a:lnTo>
                <a:lnTo>
                  <a:pt x="188938" y="31021"/>
                </a:lnTo>
                <a:lnTo>
                  <a:pt x="220928" y="53398"/>
                </a:lnTo>
                <a:lnTo>
                  <a:pt x="262266" y="114127"/>
                </a:lnTo>
                <a:lnTo>
                  <a:pt x="290671" y="176235"/>
                </a:lnTo>
                <a:lnTo>
                  <a:pt x="294797" y="1863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5255891" y="4515020"/>
            <a:ext cx="2294098" cy="555176"/>
            <a:chOff x="5255891" y="4515020"/>
            <a:chExt cx="2294098" cy="555176"/>
          </a:xfrm>
        </p:grpSpPr>
        <p:sp>
          <p:nvSpPr>
            <p:cNvPr id="74" name="Freeform 73"/>
            <p:cNvSpPr/>
            <p:nvPr/>
          </p:nvSpPr>
          <p:spPr>
            <a:xfrm>
              <a:off x="5434876" y="4575355"/>
              <a:ext cx="42115" cy="315857"/>
            </a:xfrm>
            <a:custGeom>
              <a:avLst/>
              <a:gdLst/>
              <a:ahLst/>
              <a:cxnLst/>
              <a:rect l="0" t="0" r="0" b="0"/>
              <a:pathLst>
                <a:path w="42115" h="315857">
                  <a:moveTo>
                    <a:pt x="42114" y="0"/>
                  </a:moveTo>
                  <a:lnTo>
                    <a:pt x="42114" y="57265"/>
                  </a:lnTo>
                  <a:lnTo>
                    <a:pt x="36525" y="112568"/>
                  </a:lnTo>
                  <a:lnTo>
                    <a:pt x="33049" y="163205"/>
                  </a:lnTo>
                  <a:lnTo>
                    <a:pt x="26430" y="217074"/>
                  </a:lnTo>
                  <a:lnTo>
                    <a:pt x="13713" y="270867"/>
                  </a:lnTo>
                  <a:lnTo>
                    <a:pt x="0" y="315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55891" y="4515020"/>
              <a:ext cx="332925" cy="260378"/>
            </a:xfrm>
            <a:custGeom>
              <a:avLst/>
              <a:gdLst/>
              <a:ahLst/>
              <a:cxnLst/>
              <a:rect l="0" t="0" r="0" b="0"/>
              <a:pathLst>
                <a:path w="332925" h="260378">
                  <a:moveTo>
                    <a:pt x="0" y="144564"/>
                  </a:moveTo>
                  <a:lnTo>
                    <a:pt x="20244" y="100601"/>
                  </a:lnTo>
                  <a:lnTo>
                    <a:pt x="78731" y="39365"/>
                  </a:lnTo>
                  <a:lnTo>
                    <a:pt x="135916" y="6737"/>
                  </a:lnTo>
                  <a:lnTo>
                    <a:pt x="173763" y="0"/>
                  </a:lnTo>
                  <a:lnTo>
                    <a:pt x="214612" y="3594"/>
                  </a:lnTo>
                  <a:lnTo>
                    <a:pt x="250762" y="17657"/>
                  </a:lnTo>
                  <a:lnTo>
                    <a:pt x="308313" y="64017"/>
                  </a:lnTo>
                  <a:lnTo>
                    <a:pt x="322642" y="77960"/>
                  </a:lnTo>
                  <a:lnTo>
                    <a:pt x="330570" y="98194"/>
                  </a:lnTo>
                  <a:lnTo>
                    <a:pt x="332924" y="122785"/>
                  </a:lnTo>
                  <a:lnTo>
                    <a:pt x="330070" y="149312"/>
                  </a:lnTo>
                  <a:lnTo>
                    <a:pt x="321783" y="170461"/>
                  </a:lnTo>
                  <a:lnTo>
                    <a:pt x="309131" y="187659"/>
                  </a:lnTo>
                  <a:lnTo>
                    <a:pt x="259330" y="230909"/>
                  </a:lnTo>
                  <a:lnTo>
                    <a:pt x="200042" y="260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29633" y="4764869"/>
              <a:ext cx="115814" cy="140443"/>
            </a:xfrm>
            <a:custGeom>
              <a:avLst/>
              <a:gdLst/>
              <a:ahLst/>
              <a:cxnLst/>
              <a:rect l="0" t="0" r="0" b="0"/>
              <a:pathLst>
                <a:path w="115814" h="140443">
                  <a:moveTo>
                    <a:pt x="0" y="94756"/>
                  </a:moveTo>
                  <a:lnTo>
                    <a:pt x="14654" y="138719"/>
                  </a:lnTo>
                  <a:lnTo>
                    <a:pt x="16788" y="140442"/>
                  </a:lnTo>
                  <a:lnTo>
                    <a:pt x="18211" y="136912"/>
                  </a:lnTo>
                  <a:lnTo>
                    <a:pt x="21852" y="78904"/>
                  </a:lnTo>
                  <a:lnTo>
                    <a:pt x="26479" y="54955"/>
                  </a:lnTo>
                  <a:lnTo>
                    <a:pt x="38674" y="35733"/>
                  </a:lnTo>
                  <a:lnTo>
                    <a:pt x="56963" y="20560"/>
                  </a:lnTo>
                  <a:lnTo>
                    <a:pt x="97473" y="440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83016" y="4796454"/>
              <a:ext cx="100260" cy="149324"/>
            </a:xfrm>
            <a:custGeom>
              <a:avLst/>
              <a:gdLst/>
              <a:ahLst/>
              <a:cxnLst/>
              <a:rect l="0" t="0" r="0" b="0"/>
              <a:pathLst>
                <a:path w="100260" h="149324">
                  <a:moveTo>
                    <a:pt x="57186" y="0"/>
                  </a:moveTo>
                  <a:lnTo>
                    <a:pt x="40419" y="11178"/>
                  </a:lnTo>
                  <a:lnTo>
                    <a:pt x="29067" y="26025"/>
                  </a:lnTo>
                  <a:lnTo>
                    <a:pt x="4848" y="84664"/>
                  </a:lnTo>
                  <a:lnTo>
                    <a:pt x="0" y="105479"/>
                  </a:lnTo>
                  <a:lnTo>
                    <a:pt x="1744" y="126428"/>
                  </a:lnTo>
                  <a:lnTo>
                    <a:pt x="6187" y="134588"/>
                  </a:lnTo>
                  <a:lnTo>
                    <a:pt x="20482" y="146775"/>
                  </a:lnTo>
                  <a:lnTo>
                    <a:pt x="29207" y="149323"/>
                  </a:lnTo>
                  <a:lnTo>
                    <a:pt x="48261" y="149034"/>
                  </a:lnTo>
                  <a:lnTo>
                    <a:pt x="65307" y="141887"/>
                  </a:lnTo>
                  <a:lnTo>
                    <a:pt x="80683" y="129741"/>
                  </a:lnTo>
                  <a:lnTo>
                    <a:pt x="95315" y="112645"/>
                  </a:lnTo>
                  <a:lnTo>
                    <a:pt x="100259" y="90229"/>
                  </a:lnTo>
                  <a:lnTo>
                    <a:pt x="97386" y="65838"/>
                  </a:lnTo>
                  <a:lnTo>
                    <a:pt x="82616" y="33546"/>
                  </a:lnTo>
                  <a:lnTo>
                    <a:pt x="64591" y="10979"/>
                  </a:lnTo>
                  <a:lnTo>
                    <a:pt x="466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24430" y="4606941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0" y="22570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19145" y="4701698"/>
              <a:ext cx="189514" cy="42114"/>
            </a:xfrm>
            <a:custGeom>
              <a:avLst/>
              <a:gdLst/>
              <a:ahLst/>
              <a:cxnLst/>
              <a:rect l="0" t="0" r="0" b="0"/>
              <a:pathLst>
                <a:path w="189514" h="42114">
                  <a:moveTo>
                    <a:pt x="189513" y="0"/>
                  </a:moveTo>
                  <a:lnTo>
                    <a:pt x="133298" y="17958"/>
                  </a:lnTo>
                  <a:lnTo>
                    <a:pt x="74727" y="28547"/>
                  </a:lnTo>
                  <a:lnTo>
                    <a:pt x="15560" y="3842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17346" y="4725671"/>
              <a:ext cx="154479" cy="186597"/>
            </a:xfrm>
            <a:custGeom>
              <a:avLst/>
              <a:gdLst/>
              <a:ahLst/>
              <a:cxnLst/>
              <a:rect l="0" t="0" r="0" b="0"/>
              <a:pathLst>
                <a:path w="154479" h="186597">
                  <a:moveTo>
                    <a:pt x="22898" y="70783"/>
                  </a:moveTo>
                  <a:lnTo>
                    <a:pt x="85178" y="87572"/>
                  </a:lnTo>
                  <a:lnTo>
                    <a:pt x="111799" y="89943"/>
                  </a:lnTo>
                  <a:lnTo>
                    <a:pt x="132990" y="84758"/>
                  </a:lnTo>
                  <a:lnTo>
                    <a:pt x="141916" y="80100"/>
                  </a:lnTo>
                  <a:lnTo>
                    <a:pt x="147867" y="72315"/>
                  </a:lnTo>
                  <a:lnTo>
                    <a:pt x="154478" y="51187"/>
                  </a:lnTo>
                  <a:lnTo>
                    <a:pt x="153902" y="41341"/>
                  </a:lnTo>
                  <a:lnTo>
                    <a:pt x="147022" y="24163"/>
                  </a:lnTo>
                  <a:lnTo>
                    <a:pt x="133047" y="11849"/>
                  </a:lnTo>
                  <a:lnTo>
                    <a:pt x="113967" y="3646"/>
                  </a:lnTo>
                  <a:lnTo>
                    <a:pt x="89889" y="0"/>
                  </a:lnTo>
                  <a:lnTo>
                    <a:pt x="66709" y="4619"/>
                  </a:lnTo>
                  <a:lnTo>
                    <a:pt x="23233" y="26648"/>
                  </a:lnTo>
                  <a:lnTo>
                    <a:pt x="8229" y="46098"/>
                  </a:lnTo>
                  <a:lnTo>
                    <a:pt x="0" y="69171"/>
                  </a:lnTo>
                  <a:lnTo>
                    <a:pt x="1945" y="101891"/>
                  </a:lnTo>
                  <a:lnTo>
                    <a:pt x="6957" y="123213"/>
                  </a:lnTo>
                  <a:lnTo>
                    <a:pt x="19323" y="141269"/>
                  </a:lnTo>
                  <a:lnTo>
                    <a:pt x="55857" y="171924"/>
                  </a:lnTo>
                  <a:lnTo>
                    <a:pt x="79270" y="180075"/>
                  </a:lnTo>
                  <a:lnTo>
                    <a:pt x="128183" y="186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29757" y="4817511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19228" y="46701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19228" y="46806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82399" y="4754340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17958" y="53875"/>
                  </a:lnTo>
                  <a:lnTo>
                    <a:pt x="36301" y="116139"/>
                  </a:lnTo>
                  <a:lnTo>
                    <a:pt x="35899" y="116030"/>
                  </a:lnTo>
                  <a:lnTo>
                    <a:pt x="26849" y="85051"/>
                  </a:lnTo>
                  <a:lnTo>
                    <a:pt x="28362" y="52886"/>
                  </a:lnTo>
                  <a:lnTo>
                    <a:pt x="36392" y="34814"/>
                  </a:lnTo>
                  <a:lnTo>
                    <a:pt x="41809" y="26718"/>
                  </a:lnTo>
                  <a:lnTo>
                    <a:pt x="50100" y="21322"/>
                  </a:lnTo>
                  <a:lnTo>
                    <a:pt x="71789" y="15326"/>
                  </a:lnTo>
                  <a:lnTo>
                    <a:pt x="81785" y="16066"/>
                  </a:lnTo>
                  <a:lnTo>
                    <a:pt x="99130" y="23128"/>
                  </a:lnTo>
                  <a:lnTo>
                    <a:pt x="122049" y="45848"/>
                  </a:lnTo>
                  <a:lnTo>
                    <a:pt x="138068" y="74806"/>
                  </a:lnTo>
                  <a:lnTo>
                    <a:pt x="146171" y="131701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32698" y="4533242"/>
              <a:ext cx="123485" cy="368498"/>
            </a:xfrm>
            <a:custGeom>
              <a:avLst/>
              <a:gdLst/>
              <a:ahLst/>
              <a:cxnLst/>
              <a:rect l="0" t="0" r="0" b="0"/>
              <a:pathLst>
                <a:path w="123485" h="368498">
                  <a:moveTo>
                    <a:pt x="123484" y="0"/>
                  </a:moveTo>
                  <a:lnTo>
                    <a:pt x="64920" y="49498"/>
                  </a:lnTo>
                  <a:lnTo>
                    <a:pt x="48680" y="75887"/>
                  </a:lnTo>
                  <a:lnTo>
                    <a:pt x="19840" y="137062"/>
                  </a:lnTo>
                  <a:lnTo>
                    <a:pt x="2838" y="187427"/>
                  </a:lnTo>
                  <a:lnTo>
                    <a:pt x="0" y="228539"/>
                  </a:lnTo>
                  <a:lnTo>
                    <a:pt x="8928" y="281233"/>
                  </a:lnTo>
                  <a:lnTo>
                    <a:pt x="16418" y="302807"/>
                  </a:lnTo>
                  <a:lnTo>
                    <a:pt x="46964" y="343137"/>
                  </a:lnTo>
                  <a:lnTo>
                    <a:pt x="73125" y="359163"/>
                  </a:lnTo>
                  <a:lnTo>
                    <a:pt x="10242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03539" y="4675287"/>
              <a:ext cx="166951" cy="394909"/>
            </a:xfrm>
            <a:custGeom>
              <a:avLst/>
              <a:gdLst/>
              <a:ahLst/>
              <a:cxnLst/>
              <a:rect l="0" t="0" r="0" b="0"/>
              <a:pathLst>
                <a:path w="166951" h="394909">
                  <a:moveTo>
                    <a:pt x="157928" y="100110"/>
                  </a:moveTo>
                  <a:lnTo>
                    <a:pt x="152338" y="41493"/>
                  </a:lnTo>
                  <a:lnTo>
                    <a:pt x="143355" y="21026"/>
                  </a:lnTo>
                  <a:lnTo>
                    <a:pt x="137684" y="12292"/>
                  </a:lnTo>
                  <a:lnTo>
                    <a:pt x="129224" y="6470"/>
                  </a:lnTo>
                  <a:lnTo>
                    <a:pt x="107346" y="0"/>
                  </a:lnTo>
                  <a:lnTo>
                    <a:pt x="97300" y="615"/>
                  </a:lnTo>
                  <a:lnTo>
                    <a:pt x="79900" y="7537"/>
                  </a:lnTo>
                  <a:lnTo>
                    <a:pt x="56949" y="24588"/>
                  </a:lnTo>
                  <a:lnTo>
                    <a:pt x="48707" y="47048"/>
                  </a:lnTo>
                  <a:lnTo>
                    <a:pt x="46214" y="74187"/>
                  </a:lnTo>
                  <a:lnTo>
                    <a:pt x="49006" y="97947"/>
                  </a:lnTo>
                  <a:lnTo>
                    <a:pt x="57266" y="117086"/>
                  </a:lnTo>
                  <a:lnTo>
                    <a:pt x="62744" y="125466"/>
                  </a:lnTo>
                  <a:lnTo>
                    <a:pt x="69905" y="128712"/>
                  </a:lnTo>
                  <a:lnTo>
                    <a:pt x="78189" y="128537"/>
                  </a:lnTo>
                  <a:lnTo>
                    <a:pt x="95582" y="122103"/>
                  </a:lnTo>
                  <a:lnTo>
                    <a:pt x="133007" y="92290"/>
                  </a:lnTo>
                  <a:lnTo>
                    <a:pt x="138975" y="92557"/>
                  </a:lnTo>
                  <a:lnTo>
                    <a:pt x="144122" y="97414"/>
                  </a:lnTo>
                  <a:lnTo>
                    <a:pt x="148724" y="105332"/>
                  </a:lnTo>
                  <a:lnTo>
                    <a:pt x="159835" y="164893"/>
                  </a:lnTo>
                  <a:lnTo>
                    <a:pt x="166753" y="219751"/>
                  </a:lnTo>
                  <a:lnTo>
                    <a:pt x="166950" y="274478"/>
                  </a:lnTo>
                  <a:lnTo>
                    <a:pt x="158781" y="309312"/>
                  </a:lnTo>
                  <a:lnTo>
                    <a:pt x="148169" y="331129"/>
                  </a:lnTo>
                  <a:lnTo>
                    <a:pt x="129414" y="349404"/>
                  </a:lnTo>
                  <a:lnTo>
                    <a:pt x="84834" y="374611"/>
                  </a:lnTo>
                  <a:lnTo>
                    <a:pt x="26452" y="391426"/>
                  </a:lnTo>
                  <a:lnTo>
                    <a:pt x="0" y="394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31307" y="4691169"/>
              <a:ext cx="109145" cy="119581"/>
            </a:xfrm>
            <a:custGeom>
              <a:avLst/>
              <a:gdLst/>
              <a:ahLst/>
              <a:cxnLst/>
              <a:rect l="0" t="0" r="0" b="0"/>
              <a:pathLst>
                <a:path w="109145" h="119581">
                  <a:moveTo>
                    <a:pt x="3859" y="63171"/>
                  </a:moveTo>
                  <a:lnTo>
                    <a:pt x="19478" y="119580"/>
                  </a:lnTo>
                  <a:lnTo>
                    <a:pt x="3336" y="63738"/>
                  </a:lnTo>
                  <a:lnTo>
                    <a:pt x="0" y="53021"/>
                  </a:lnTo>
                  <a:lnTo>
                    <a:pt x="117" y="43536"/>
                  </a:lnTo>
                  <a:lnTo>
                    <a:pt x="6485" y="26758"/>
                  </a:lnTo>
                  <a:lnTo>
                    <a:pt x="20234" y="14622"/>
                  </a:lnTo>
                  <a:lnTo>
                    <a:pt x="39213" y="6499"/>
                  </a:lnTo>
                  <a:lnTo>
                    <a:pt x="83285" y="1284"/>
                  </a:lnTo>
                  <a:lnTo>
                    <a:pt x="1091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57506" y="4719982"/>
              <a:ext cx="151402" cy="127878"/>
            </a:xfrm>
            <a:custGeom>
              <a:avLst/>
              <a:gdLst/>
              <a:ahLst/>
              <a:cxnLst/>
              <a:rect l="0" t="0" r="0" b="0"/>
              <a:pathLst>
                <a:path w="151402" h="127878">
                  <a:moveTo>
                    <a:pt x="109287" y="13301"/>
                  </a:moveTo>
                  <a:lnTo>
                    <a:pt x="98109" y="2123"/>
                  </a:lnTo>
                  <a:lnTo>
                    <a:pt x="91306" y="0"/>
                  </a:lnTo>
                  <a:lnTo>
                    <a:pt x="74390" y="760"/>
                  </a:lnTo>
                  <a:lnTo>
                    <a:pt x="58292" y="8118"/>
                  </a:lnTo>
                  <a:lnTo>
                    <a:pt x="28894" y="31905"/>
                  </a:lnTo>
                  <a:lnTo>
                    <a:pt x="13197" y="57808"/>
                  </a:lnTo>
                  <a:lnTo>
                    <a:pt x="1138" y="87710"/>
                  </a:lnTo>
                  <a:lnTo>
                    <a:pt x="0" y="108372"/>
                  </a:lnTo>
                  <a:lnTo>
                    <a:pt x="1334" y="118796"/>
                  </a:lnTo>
                  <a:lnTo>
                    <a:pt x="6903" y="124575"/>
                  </a:lnTo>
                  <a:lnTo>
                    <a:pt x="15294" y="127258"/>
                  </a:lnTo>
                  <a:lnTo>
                    <a:pt x="25568" y="127877"/>
                  </a:lnTo>
                  <a:lnTo>
                    <a:pt x="43223" y="122325"/>
                  </a:lnTo>
                  <a:lnTo>
                    <a:pt x="51207" y="117570"/>
                  </a:lnTo>
                  <a:lnTo>
                    <a:pt x="63197" y="102927"/>
                  </a:lnTo>
                  <a:lnTo>
                    <a:pt x="80425" y="64930"/>
                  </a:lnTo>
                  <a:lnTo>
                    <a:pt x="84196" y="61759"/>
                  </a:lnTo>
                  <a:lnTo>
                    <a:pt x="87881" y="63153"/>
                  </a:lnTo>
                  <a:lnTo>
                    <a:pt x="95094" y="74062"/>
                  </a:lnTo>
                  <a:lnTo>
                    <a:pt x="112376" y="106542"/>
                  </a:lnTo>
                  <a:lnTo>
                    <a:pt x="118365" y="114066"/>
                  </a:lnTo>
                  <a:lnTo>
                    <a:pt x="124698" y="117913"/>
                  </a:lnTo>
                  <a:lnTo>
                    <a:pt x="131259" y="119307"/>
                  </a:lnTo>
                  <a:lnTo>
                    <a:pt x="151401" y="118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140492" y="4749116"/>
              <a:ext cx="178986" cy="78925"/>
            </a:xfrm>
            <a:custGeom>
              <a:avLst/>
              <a:gdLst/>
              <a:ahLst/>
              <a:cxnLst/>
              <a:rect l="0" t="0" r="0" b="0"/>
              <a:pathLst>
                <a:path w="178986" h="78925">
                  <a:moveTo>
                    <a:pt x="0" y="57866"/>
                  </a:moveTo>
                  <a:lnTo>
                    <a:pt x="6067" y="76064"/>
                  </a:lnTo>
                  <a:lnTo>
                    <a:pt x="2318" y="60139"/>
                  </a:lnTo>
                  <a:lnTo>
                    <a:pt x="1031" y="38599"/>
                  </a:lnTo>
                  <a:lnTo>
                    <a:pt x="6697" y="16548"/>
                  </a:lnTo>
                  <a:lnTo>
                    <a:pt x="11483" y="5755"/>
                  </a:lnTo>
                  <a:lnTo>
                    <a:pt x="17015" y="898"/>
                  </a:lnTo>
                  <a:lnTo>
                    <a:pt x="23042" y="0"/>
                  </a:lnTo>
                  <a:lnTo>
                    <a:pt x="35977" y="5242"/>
                  </a:lnTo>
                  <a:lnTo>
                    <a:pt x="49525" y="15371"/>
                  </a:lnTo>
                  <a:lnTo>
                    <a:pt x="60226" y="33911"/>
                  </a:lnTo>
                  <a:lnTo>
                    <a:pt x="64717" y="45405"/>
                  </a:lnTo>
                  <a:lnTo>
                    <a:pt x="68881" y="49559"/>
                  </a:lnTo>
                  <a:lnTo>
                    <a:pt x="72827" y="48819"/>
                  </a:lnTo>
                  <a:lnTo>
                    <a:pt x="93154" y="22414"/>
                  </a:lnTo>
                  <a:lnTo>
                    <a:pt x="101878" y="17854"/>
                  </a:lnTo>
                  <a:lnTo>
                    <a:pt x="124048" y="15907"/>
                  </a:lnTo>
                  <a:lnTo>
                    <a:pt x="143260" y="22060"/>
                  </a:lnTo>
                  <a:lnTo>
                    <a:pt x="151659" y="26976"/>
                  </a:lnTo>
                  <a:lnTo>
                    <a:pt x="164110" y="44918"/>
                  </a:lnTo>
                  <a:lnTo>
                    <a:pt x="178985" y="78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58450" y="4722755"/>
              <a:ext cx="90526" cy="192056"/>
            </a:xfrm>
            <a:custGeom>
              <a:avLst/>
              <a:gdLst/>
              <a:ahLst/>
              <a:cxnLst/>
              <a:rect l="0" t="0" r="0" b="0"/>
              <a:pathLst>
                <a:path w="90526" h="192056">
                  <a:moveTo>
                    <a:pt x="66312" y="0"/>
                  </a:moveTo>
                  <a:lnTo>
                    <a:pt x="43955" y="0"/>
                  </a:lnTo>
                  <a:lnTo>
                    <a:pt x="26740" y="6239"/>
                  </a:lnTo>
                  <a:lnTo>
                    <a:pt x="18874" y="11178"/>
                  </a:lnTo>
                  <a:lnTo>
                    <a:pt x="7013" y="26025"/>
                  </a:lnTo>
                  <a:lnTo>
                    <a:pt x="2213" y="34897"/>
                  </a:lnTo>
                  <a:lnTo>
                    <a:pt x="0" y="54114"/>
                  </a:lnTo>
                  <a:lnTo>
                    <a:pt x="1047" y="64152"/>
                  </a:lnTo>
                  <a:lnTo>
                    <a:pt x="5254" y="72014"/>
                  </a:lnTo>
                  <a:lnTo>
                    <a:pt x="19288" y="83869"/>
                  </a:lnTo>
                  <a:lnTo>
                    <a:pt x="71744" y="114043"/>
                  </a:lnTo>
                  <a:lnTo>
                    <a:pt x="88329" y="139465"/>
                  </a:lnTo>
                  <a:lnTo>
                    <a:pt x="90525" y="159081"/>
                  </a:lnTo>
                  <a:lnTo>
                    <a:pt x="89473" y="169225"/>
                  </a:lnTo>
                  <a:lnTo>
                    <a:pt x="85263" y="177157"/>
                  </a:lnTo>
                  <a:lnTo>
                    <a:pt x="71225" y="189090"/>
                  </a:lnTo>
                  <a:lnTo>
                    <a:pt x="50168" y="192055"/>
                  </a:lnTo>
                  <a:lnTo>
                    <a:pt x="28721" y="189473"/>
                  </a:lnTo>
                  <a:lnTo>
                    <a:pt x="314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35291" y="4617470"/>
              <a:ext cx="114698" cy="379027"/>
            </a:xfrm>
            <a:custGeom>
              <a:avLst/>
              <a:gdLst/>
              <a:ahLst/>
              <a:cxnLst/>
              <a:rect l="0" t="0" r="0" b="0"/>
              <a:pathLst>
                <a:path w="114698" h="379027">
                  <a:moveTo>
                    <a:pt x="0" y="0"/>
                  </a:moveTo>
                  <a:lnTo>
                    <a:pt x="43962" y="20243"/>
                  </a:lnTo>
                  <a:lnTo>
                    <a:pt x="68657" y="50581"/>
                  </a:lnTo>
                  <a:lnTo>
                    <a:pt x="90727" y="102755"/>
                  </a:lnTo>
                  <a:lnTo>
                    <a:pt x="110164" y="158121"/>
                  </a:lnTo>
                  <a:lnTo>
                    <a:pt x="114697" y="219706"/>
                  </a:lnTo>
                  <a:lnTo>
                    <a:pt x="109077" y="247386"/>
                  </a:lnTo>
                  <a:lnTo>
                    <a:pt x="86407" y="299340"/>
                  </a:lnTo>
                  <a:lnTo>
                    <a:pt x="45506" y="362382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4376499" y="3958715"/>
            <a:ext cx="125471" cy="132163"/>
          </a:xfrm>
          <a:custGeom>
            <a:avLst/>
            <a:gdLst/>
            <a:ahLst/>
            <a:cxnLst/>
            <a:rect l="0" t="0" r="0" b="0"/>
            <a:pathLst>
              <a:path w="125471" h="132163">
                <a:moveTo>
                  <a:pt x="77055" y="21057"/>
                </a:moveTo>
                <a:lnTo>
                  <a:pt x="60287" y="15468"/>
                </a:lnTo>
                <a:lnTo>
                  <a:pt x="53008" y="16161"/>
                </a:lnTo>
                <a:lnTo>
                  <a:pt x="38682" y="23170"/>
                </a:lnTo>
                <a:lnTo>
                  <a:pt x="17462" y="40270"/>
                </a:lnTo>
                <a:lnTo>
                  <a:pt x="1946" y="65744"/>
                </a:lnTo>
                <a:lnTo>
                  <a:pt x="0" y="85371"/>
                </a:lnTo>
                <a:lnTo>
                  <a:pt x="4204" y="104623"/>
                </a:lnTo>
                <a:lnTo>
                  <a:pt x="13871" y="120979"/>
                </a:lnTo>
                <a:lnTo>
                  <a:pt x="22064" y="126275"/>
                </a:lnTo>
                <a:lnTo>
                  <a:pt x="43646" y="132162"/>
                </a:lnTo>
                <a:lnTo>
                  <a:pt x="53613" y="131391"/>
                </a:lnTo>
                <a:lnTo>
                  <a:pt x="70926" y="124297"/>
                </a:lnTo>
                <a:lnTo>
                  <a:pt x="115429" y="87250"/>
                </a:lnTo>
                <a:lnTo>
                  <a:pt x="123356" y="67243"/>
                </a:lnTo>
                <a:lnTo>
                  <a:pt x="125470" y="55357"/>
                </a:lnTo>
                <a:lnTo>
                  <a:pt x="121579" y="35911"/>
                </a:lnTo>
                <a:lnTo>
                  <a:pt x="117267" y="27450"/>
                </a:lnTo>
                <a:lnTo>
                  <a:pt x="103116" y="14930"/>
                </a:lnTo>
                <a:lnTo>
                  <a:pt x="86298" y="6635"/>
                </a:lnTo>
                <a:lnTo>
                  <a:pt x="5599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4453554" y="3394928"/>
            <a:ext cx="168457" cy="268990"/>
            <a:chOff x="4453554" y="3394928"/>
            <a:chExt cx="168457" cy="268990"/>
          </a:xfrm>
        </p:grpSpPr>
        <p:sp>
          <p:nvSpPr>
            <p:cNvPr id="94" name="Freeform 93"/>
            <p:cNvSpPr/>
            <p:nvPr/>
          </p:nvSpPr>
          <p:spPr>
            <a:xfrm>
              <a:off x="4453554" y="3653388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94179" y="7409"/>
                  </a:lnTo>
                  <a:lnTo>
                    <a:pt x="35972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85140" y="3394928"/>
              <a:ext cx="136871" cy="16306"/>
            </a:xfrm>
            <a:custGeom>
              <a:avLst/>
              <a:gdLst/>
              <a:ahLst/>
              <a:cxnLst/>
              <a:rect l="0" t="0" r="0" b="0"/>
              <a:pathLst>
                <a:path w="136871" h="16306">
                  <a:moveTo>
                    <a:pt x="136870" y="16305"/>
                  </a:moveTo>
                  <a:lnTo>
                    <a:pt x="99392" y="7972"/>
                  </a:lnTo>
                  <a:lnTo>
                    <a:pt x="42724" y="0"/>
                  </a:lnTo>
                  <a:lnTo>
                    <a:pt x="0" y="5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4495668" y="3126963"/>
            <a:ext cx="115815" cy="1"/>
          </a:xfrm>
          <a:custGeom>
            <a:avLst/>
            <a:gdLst/>
            <a:ahLst/>
            <a:cxnLst/>
            <a:rect l="0" t="0" r="0" b="0"/>
            <a:pathLst>
              <a:path w="115815" h="1">
                <a:moveTo>
                  <a:pt x="115814" y="0"/>
                </a:moveTo>
                <a:lnTo>
                  <a:pt x="5719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474611" y="2853222"/>
            <a:ext cx="168457" cy="12701"/>
            <a:chOff x="4474611" y="2853222"/>
            <a:chExt cx="168457" cy="12701"/>
          </a:xfrm>
        </p:grpSpPr>
        <p:sp>
          <p:nvSpPr>
            <p:cNvPr id="98" name="Freeform 97"/>
            <p:cNvSpPr/>
            <p:nvPr/>
          </p:nvSpPr>
          <p:spPr>
            <a:xfrm>
              <a:off x="4485140" y="2853222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74611" y="2853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4474611" y="2537367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88782" y="9065"/>
                </a:lnTo>
                <a:lnTo>
                  <a:pt x="26972" y="1033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4474611" y="2253098"/>
            <a:ext cx="147400" cy="5215"/>
          </a:xfrm>
          <a:custGeom>
            <a:avLst/>
            <a:gdLst/>
            <a:ahLst/>
            <a:cxnLst/>
            <a:rect l="0" t="0" r="0" b="0"/>
            <a:pathLst>
              <a:path w="147400" h="5215">
                <a:moveTo>
                  <a:pt x="147399" y="0"/>
                </a:moveTo>
                <a:lnTo>
                  <a:pt x="88782" y="0"/>
                </a:lnTo>
                <a:lnTo>
                  <a:pt x="32185" y="521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4485140" y="1916186"/>
            <a:ext cx="178985" cy="10530"/>
          </a:xfrm>
          <a:custGeom>
            <a:avLst/>
            <a:gdLst/>
            <a:ahLst/>
            <a:cxnLst/>
            <a:rect l="0" t="0" r="0" b="0"/>
            <a:pathLst>
              <a:path w="178985" h="10530">
                <a:moveTo>
                  <a:pt x="178984" y="10529"/>
                </a:moveTo>
                <a:lnTo>
                  <a:pt x="136293" y="7409"/>
                </a:lnTo>
                <a:lnTo>
                  <a:pt x="75746" y="976"/>
                </a:lnTo>
                <a:lnTo>
                  <a:pt x="27007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4485140" y="1579274"/>
            <a:ext cx="200042" cy="31587"/>
          </a:xfrm>
          <a:custGeom>
            <a:avLst/>
            <a:gdLst/>
            <a:ahLst/>
            <a:cxnLst/>
            <a:rect l="0" t="0" r="0" b="0"/>
            <a:pathLst>
              <a:path w="200042" h="31587">
                <a:moveTo>
                  <a:pt x="200041" y="31586"/>
                </a:moveTo>
                <a:lnTo>
                  <a:pt x="157349" y="28466"/>
                </a:lnTo>
                <a:lnTo>
                  <a:pt x="104521" y="22521"/>
                </a:lnTo>
                <a:lnTo>
                  <a:pt x="53401" y="1294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4464082" y="1231834"/>
            <a:ext cx="200043" cy="21058"/>
          </a:xfrm>
          <a:custGeom>
            <a:avLst/>
            <a:gdLst/>
            <a:ahLst/>
            <a:cxnLst/>
            <a:rect l="0" t="0" r="0" b="0"/>
            <a:pathLst>
              <a:path w="200043" h="21058">
                <a:moveTo>
                  <a:pt x="200042" y="21057"/>
                </a:moveTo>
                <a:lnTo>
                  <a:pt x="162564" y="12723"/>
                </a:lnTo>
                <a:lnTo>
                  <a:pt x="111141" y="10962"/>
                </a:lnTo>
                <a:lnTo>
                  <a:pt x="49857" y="944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4474611" y="842279"/>
            <a:ext cx="210571" cy="31587"/>
          </a:xfrm>
          <a:custGeom>
            <a:avLst/>
            <a:gdLst/>
            <a:ahLst/>
            <a:cxnLst/>
            <a:rect l="0" t="0" r="0" b="0"/>
            <a:pathLst>
              <a:path w="210571" h="31587">
                <a:moveTo>
                  <a:pt x="210570" y="31586"/>
                </a:moveTo>
                <a:lnTo>
                  <a:pt x="167878" y="28466"/>
                </a:lnTo>
                <a:lnTo>
                  <a:pt x="105235" y="10255"/>
                </a:lnTo>
                <a:lnTo>
                  <a:pt x="70565" y="3039"/>
                </a:lnTo>
                <a:lnTo>
                  <a:pt x="33776" y="90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4042943" y="807705"/>
            <a:ext cx="392686" cy="3068954"/>
            <a:chOff x="4042943" y="807705"/>
            <a:chExt cx="392686" cy="3068954"/>
          </a:xfrm>
        </p:grpSpPr>
        <p:sp>
          <p:nvSpPr>
            <p:cNvPr id="107" name="Freeform 106"/>
            <p:cNvSpPr/>
            <p:nvPr/>
          </p:nvSpPr>
          <p:spPr>
            <a:xfrm>
              <a:off x="4202194" y="3695502"/>
              <a:ext cx="106550" cy="168457"/>
            </a:xfrm>
            <a:custGeom>
              <a:avLst/>
              <a:gdLst/>
              <a:ahLst/>
              <a:cxnLst/>
              <a:rect l="0" t="0" r="0" b="0"/>
              <a:pathLst>
                <a:path w="106550" h="168457">
                  <a:moveTo>
                    <a:pt x="40790" y="0"/>
                  </a:moveTo>
                  <a:lnTo>
                    <a:pt x="16744" y="9576"/>
                  </a:lnTo>
                  <a:lnTo>
                    <a:pt x="2417" y="20244"/>
                  </a:lnTo>
                  <a:lnTo>
                    <a:pt x="0" y="27534"/>
                  </a:lnTo>
                  <a:lnTo>
                    <a:pt x="3554" y="44993"/>
                  </a:lnTo>
                  <a:lnTo>
                    <a:pt x="18709" y="74553"/>
                  </a:lnTo>
                  <a:lnTo>
                    <a:pt x="23729" y="77778"/>
                  </a:lnTo>
                  <a:lnTo>
                    <a:pt x="28247" y="76418"/>
                  </a:lnTo>
                  <a:lnTo>
                    <a:pt x="55080" y="54610"/>
                  </a:lnTo>
                  <a:lnTo>
                    <a:pt x="64355" y="51615"/>
                  </a:lnTo>
                  <a:lnTo>
                    <a:pt x="84019" y="51406"/>
                  </a:lnTo>
                  <a:lnTo>
                    <a:pt x="91836" y="55328"/>
                  </a:lnTo>
                  <a:lnTo>
                    <a:pt x="103642" y="69044"/>
                  </a:lnTo>
                  <a:lnTo>
                    <a:pt x="106549" y="89958"/>
                  </a:lnTo>
                  <a:lnTo>
                    <a:pt x="102772" y="112511"/>
                  </a:lnTo>
                  <a:lnTo>
                    <a:pt x="93294" y="130334"/>
                  </a:lnTo>
                  <a:lnTo>
                    <a:pt x="69215" y="153521"/>
                  </a:lnTo>
                  <a:lnTo>
                    <a:pt x="49914" y="161819"/>
                  </a:lnTo>
                  <a:lnTo>
                    <a:pt x="1973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21927" y="3863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00870" y="3495461"/>
              <a:ext cx="52644" cy="52643"/>
            </a:xfrm>
            <a:custGeom>
              <a:avLst/>
              <a:gdLst/>
              <a:ahLst/>
              <a:cxnLst/>
              <a:rect l="0" t="0" r="0" b="0"/>
              <a:pathLst>
                <a:path w="52644" h="52643">
                  <a:moveTo>
                    <a:pt x="0" y="0"/>
                  </a:moveTo>
                  <a:lnTo>
                    <a:pt x="52643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87429" y="3421761"/>
              <a:ext cx="77303" cy="96038"/>
            </a:xfrm>
            <a:custGeom>
              <a:avLst/>
              <a:gdLst/>
              <a:ahLst/>
              <a:cxnLst/>
              <a:rect l="0" t="0" r="0" b="0"/>
              <a:pathLst>
                <a:path w="77303" h="96038">
                  <a:moveTo>
                    <a:pt x="29255" y="0"/>
                  </a:moveTo>
                  <a:lnTo>
                    <a:pt x="13613" y="17981"/>
                  </a:lnTo>
                  <a:lnTo>
                    <a:pt x="5535" y="34898"/>
                  </a:lnTo>
                  <a:lnTo>
                    <a:pt x="0" y="69742"/>
                  </a:lnTo>
                  <a:lnTo>
                    <a:pt x="2733" y="79250"/>
                  </a:lnTo>
                  <a:lnTo>
                    <a:pt x="8064" y="86758"/>
                  </a:lnTo>
                  <a:lnTo>
                    <a:pt x="15127" y="92934"/>
                  </a:lnTo>
                  <a:lnTo>
                    <a:pt x="23346" y="95881"/>
                  </a:lnTo>
                  <a:lnTo>
                    <a:pt x="41836" y="96037"/>
                  </a:lnTo>
                  <a:lnTo>
                    <a:pt x="58633" y="85967"/>
                  </a:lnTo>
                  <a:lnTo>
                    <a:pt x="66388" y="78368"/>
                  </a:lnTo>
                  <a:lnTo>
                    <a:pt x="75004" y="57447"/>
                  </a:lnTo>
                  <a:lnTo>
                    <a:pt x="77302" y="45317"/>
                  </a:lnTo>
                  <a:lnTo>
                    <a:pt x="73616" y="25601"/>
                  </a:lnTo>
                  <a:lnTo>
                    <a:pt x="69357" y="17067"/>
                  </a:lnTo>
                  <a:lnTo>
                    <a:pt x="64178" y="11378"/>
                  </a:lnTo>
                  <a:lnTo>
                    <a:pt x="397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00870" y="3200663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0" y="0"/>
                  </a:moveTo>
                  <a:lnTo>
                    <a:pt x="49498" y="58562"/>
                  </a:lnTo>
                  <a:lnTo>
                    <a:pt x="7370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99854" y="3116435"/>
              <a:ext cx="100949" cy="136871"/>
            </a:xfrm>
            <a:custGeom>
              <a:avLst/>
              <a:gdLst/>
              <a:ahLst/>
              <a:cxnLst/>
              <a:rect l="0" t="0" r="0" b="0"/>
              <a:pathLst>
                <a:path w="100949" h="136871">
                  <a:moveTo>
                    <a:pt x="48415" y="0"/>
                  </a:moveTo>
                  <a:lnTo>
                    <a:pt x="10041" y="29308"/>
                  </a:lnTo>
                  <a:lnTo>
                    <a:pt x="2114" y="48901"/>
                  </a:lnTo>
                  <a:lnTo>
                    <a:pt x="0" y="60676"/>
                  </a:lnTo>
                  <a:lnTo>
                    <a:pt x="2100" y="67357"/>
                  </a:lnTo>
                  <a:lnTo>
                    <a:pt x="7010" y="70641"/>
                  </a:lnTo>
                  <a:lnTo>
                    <a:pt x="21824" y="71170"/>
                  </a:lnTo>
                  <a:lnTo>
                    <a:pt x="75719" y="64455"/>
                  </a:lnTo>
                  <a:lnTo>
                    <a:pt x="85335" y="67537"/>
                  </a:lnTo>
                  <a:lnTo>
                    <a:pt x="92915" y="73100"/>
                  </a:lnTo>
                  <a:lnTo>
                    <a:pt x="99139" y="80319"/>
                  </a:lnTo>
                  <a:lnTo>
                    <a:pt x="100948" y="88641"/>
                  </a:lnTo>
                  <a:lnTo>
                    <a:pt x="96720" y="107246"/>
                  </a:lnTo>
                  <a:lnTo>
                    <a:pt x="91146" y="114781"/>
                  </a:lnTo>
                  <a:lnTo>
                    <a:pt x="75596" y="126273"/>
                  </a:lnTo>
                  <a:lnTo>
                    <a:pt x="4841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53167" y="2884096"/>
              <a:ext cx="152989" cy="135886"/>
            </a:xfrm>
            <a:custGeom>
              <a:avLst/>
              <a:gdLst/>
              <a:ahLst/>
              <a:cxnLst/>
              <a:rect l="0" t="0" r="0" b="0"/>
              <a:pathLst>
                <a:path w="152989" h="135886">
                  <a:moveTo>
                    <a:pt x="5589" y="42826"/>
                  </a:moveTo>
                  <a:lnTo>
                    <a:pt x="0" y="26058"/>
                  </a:lnTo>
                  <a:lnTo>
                    <a:pt x="1863" y="18779"/>
                  </a:lnTo>
                  <a:lnTo>
                    <a:pt x="13292" y="4452"/>
                  </a:lnTo>
                  <a:lnTo>
                    <a:pt x="21253" y="866"/>
                  </a:lnTo>
                  <a:lnTo>
                    <a:pt x="39457" y="0"/>
                  </a:lnTo>
                  <a:lnTo>
                    <a:pt x="69436" y="6090"/>
                  </a:lnTo>
                  <a:lnTo>
                    <a:pt x="77400" y="11316"/>
                  </a:lnTo>
                  <a:lnTo>
                    <a:pt x="108271" y="54751"/>
                  </a:lnTo>
                  <a:lnTo>
                    <a:pt x="117512" y="90943"/>
                  </a:lnTo>
                  <a:lnTo>
                    <a:pt x="113434" y="114514"/>
                  </a:lnTo>
                  <a:lnTo>
                    <a:pt x="109072" y="125713"/>
                  </a:lnTo>
                  <a:lnTo>
                    <a:pt x="102653" y="132009"/>
                  </a:lnTo>
                  <a:lnTo>
                    <a:pt x="94865" y="135036"/>
                  </a:lnTo>
                  <a:lnTo>
                    <a:pt x="86164" y="135885"/>
                  </a:lnTo>
                  <a:lnTo>
                    <a:pt x="78023" y="132941"/>
                  </a:lnTo>
                  <a:lnTo>
                    <a:pt x="62738" y="120312"/>
                  </a:lnTo>
                  <a:lnTo>
                    <a:pt x="60066" y="112031"/>
                  </a:lnTo>
                  <a:lnTo>
                    <a:pt x="63336" y="93471"/>
                  </a:lnTo>
                  <a:lnTo>
                    <a:pt x="68654" y="85948"/>
                  </a:lnTo>
                  <a:lnTo>
                    <a:pt x="112247" y="55841"/>
                  </a:lnTo>
                  <a:lnTo>
                    <a:pt x="152988" y="42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09082" y="2821637"/>
              <a:ext cx="105356" cy="121958"/>
            </a:xfrm>
            <a:custGeom>
              <a:avLst/>
              <a:gdLst/>
              <a:ahLst/>
              <a:cxnLst/>
              <a:rect l="0" t="0" r="0" b="0"/>
              <a:pathLst>
                <a:path w="105356" h="121958">
                  <a:moveTo>
                    <a:pt x="18130" y="21057"/>
                  </a:moveTo>
                  <a:lnTo>
                    <a:pt x="6952" y="32235"/>
                  </a:lnTo>
                  <a:lnTo>
                    <a:pt x="1464" y="50202"/>
                  </a:lnTo>
                  <a:lnTo>
                    <a:pt x="0" y="61544"/>
                  </a:lnTo>
                  <a:lnTo>
                    <a:pt x="4613" y="80385"/>
                  </a:lnTo>
                  <a:lnTo>
                    <a:pt x="26639" y="111545"/>
                  </a:lnTo>
                  <a:lnTo>
                    <a:pt x="46088" y="119765"/>
                  </a:lnTo>
                  <a:lnTo>
                    <a:pt x="57826" y="121957"/>
                  </a:lnTo>
                  <a:lnTo>
                    <a:pt x="67990" y="121079"/>
                  </a:lnTo>
                  <a:lnTo>
                    <a:pt x="85524" y="113864"/>
                  </a:lnTo>
                  <a:lnTo>
                    <a:pt x="97996" y="99739"/>
                  </a:lnTo>
                  <a:lnTo>
                    <a:pt x="102959" y="91059"/>
                  </a:lnTo>
                  <a:lnTo>
                    <a:pt x="105355" y="72056"/>
                  </a:lnTo>
                  <a:lnTo>
                    <a:pt x="101350" y="53082"/>
                  </a:lnTo>
                  <a:lnTo>
                    <a:pt x="91772" y="36850"/>
                  </a:lnTo>
                  <a:lnTo>
                    <a:pt x="67636" y="14558"/>
                  </a:lnTo>
                  <a:lnTo>
                    <a:pt x="45202" y="6470"/>
                  </a:lnTo>
                  <a:lnTo>
                    <a:pt x="76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21582" y="2557713"/>
              <a:ext cx="152989" cy="167876"/>
            </a:xfrm>
            <a:custGeom>
              <a:avLst/>
              <a:gdLst/>
              <a:ahLst/>
              <a:cxnLst/>
              <a:rect l="0" t="0" r="0" b="0"/>
              <a:pathLst>
                <a:path w="152989" h="167876">
                  <a:moveTo>
                    <a:pt x="5589" y="42825"/>
                  </a:moveTo>
                  <a:lnTo>
                    <a:pt x="0" y="26058"/>
                  </a:lnTo>
                  <a:lnTo>
                    <a:pt x="693" y="18779"/>
                  </a:lnTo>
                  <a:lnTo>
                    <a:pt x="7702" y="4452"/>
                  </a:lnTo>
                  <a:lnTo>
                    <a:pt x="14017" y="866"/>
                  </a:lnTo>
                  <a:lnTo>
                    <a:pt x="30391" y="0"/>
                  </a:lnTo>
                  <a:lnTo>
                    <a:pt x="59341" y="11679"/>
                  </a:lnTo>
                  <a:lnTo>
                    <a:pt x="84556" y="35546"/>
                  </a:lnTo>
                  <a:lnTo>
                    <a:pt x="109719" y="85367"/>
                  </a:lnTo>
                  <a:lnTo>
                    <a:pt x="115040" y="106187"/>
                  </a:lnTo>
                  <a:lnTo>
                    <a:pt x="113505" y="127138"/>
                  </a:lnTo>
                  <a:lnTo>
                    <a:pt x="100475" y="158664"/>
                  </a:lnTo>
                  <a:lnTo>
                    <a:pt x="93413" y="164505"/>
                  </a:lnTo>
                  <a:lnTo>
                    <a:pt x="85195" y="167229"/>
                  </a:lnTo>
                  <a:lnTo>
                    <a:pt x="76207" y="167875"/>
                  </a:lnTo>
                  <a:lnTo>
                    <a:pt x="59981" y="162354"/>
                  </a:lnTo>
                  <a:lnTo>
                    <a:pt x="52379" y="157606"/>
                  </a:lnTo>
                  <a:lnTo>
                    <a:pt x="48480" y="150931"/>
                  </a:lnTo>
                  <a:lnTo>
                    <a:pt x="47268" y="134156"/>
                  </a:lnTo>
                  <a:lnTo>
                    <a:pt x="53749" y="118122"/>
                  </a:lnTo>
                  <a:lnTo>
                    <a:pt x="58753" y="110571"/>
                  </a:lnTo>
                  <a:lnTo>
                    <a:pt x="73671" y="99061"/>
                  </a:lnTo>
                  <a:lnTo>
                    <a:pt x="93169" y="91216"/>
                  </a:lnTo>
                  <a:lnTo>
                    <a:pt x="134456" y="83060"/>
                  </a:lnTo>
                  <a:lnTo>
                    <a:pt x="152988" y="74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91714" y="2495253"/>
              <a:ext cx="109124" cy="189514"/>
            </a:xfrm>
            <a:custGeom>
              <a:avLst/>
              <a:gdLst/>
              <a:ahLst/>
              <a:cxnLst/>
              <a:rect l="0" t="0" r="0" b="0"/>
              <a:pathLst>
                <a:path w="109124" h="189514">
                  <a:moveTo>
                    <a:pt x="24970" y="0"/>
                  </a:moveTo>
                  <a:lnTo>
                    <a:pt x="9328" y="17981"/>
                  </a:lnTo>
                  <a:lnTo>
                    <a:pt x="1250" y="34898"/>
                  </a:lnTo>
                  <a:lnTo>
                    <a:pt x="0" y="54115"/>
                  </a:lnTo>
                  <a:lnTo>
                    <a:pt x="8729" y="95047"/>
                  </a:lnTo>
                  <a:lnTo>
                    <a:pt x="12973" y="99630"/>
                  </a:lnTo>
                  <a:lnTo>
                    <a:pt x="18141" y="100345"/>
                  </a:lnTo>
                  <a:lnTo>
                    <a:pt x="71453" y="86914"/>
                  </a:lnTo>
                  <a:lnTo>
                    <a:pt x="84034" y="86019"/>
                  </a:lnTo>
                  <a:lnTo>
                    <a:pt x="93592" y="88932"/>
                  </a:lnTo>
                  <a:lnTo>
                    <a:pt x="101133" y="94383"/>
                  </a:lnTo>
                  <a:lnTo>
                    <a:pt x="107331" y="101527"/>
                  </a:lnTo>
                  <a:lnTo>
                    <a:pt x="109123" y="109799"/>
                  </a:lnTo>
                  <a:lnTo>
                    <a:pt x="104875" y="128348"/>
                  </a:lnTo>
                  <a:lnTo>
                    <a:pt x="89329" y="152933"/>
                  </a:lnTo>
                  <a:lnTo>
                    <a:pt x="73461" y="164677"/>
                  </a:lnTo>
                  <a:lnTo>
                    <a:pt x="3549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190342" y="2283860"/>
              <a:ext cx="74974" cy="127167"/>
            </a:xfrm>
            <a:custGeom>
              <a:avLst/>
              <a:gdLst/>
              <a:ahLst/>
              <a:cxnLst/>
              <a:rect l="0" t="0" r="0" b="0"/>
              <a:pathLst>
                <a:path w="74974" h="127167">
                  <a:moveTo>
                    <a:pt x="0" y="21881"/>
                  </a:moveTo>
                  <a:lnTo>
                    <a:pt x="5589" y="5113"/>
                  </a:lnTo>
                  <a:lnTo>
                    <a:pt x="10745" y="1344"/>
                  </a:lnTo>
                  <a:lnTo>
                    <a:pt x="17692" y="0"/>
                  </a:lnTo>
                  <a:lnTo>
                    <a:pt x="25832" y="275"/>
                  </a:lnTo>
                  <a:lnTo>
                    <a:pt x="30089" y="5137"/>
                  </a:lnTo>
                  <a:lnTo>
                    <a:pt x="31700" y="23018"/>
                  </a:lnTo>
                  <a:lnTo>
                    <a:pt x="25397" y="40323"/>
                  </a:lnTo>
                  <a:lnTo>
                    <a:pt x="20441" y="48214"/>
                  </a:lnTo>
                  <a:lnTo>
                    <a:pt x="20646" y="52304"/>
                  </a:lnTo>
                  <a:lnTo>
                    <a:pt x="24292" y="53861"/>
                  </a:lnTo>
                  <a:lnTo>
                    <a:pt x="37703" y="54811"/>
                  </a:lnTo>
                  <a:lnTo>
                    <a:pt x="55361" y="59133"/>
                  </a:lnTo>
                  <a:lnTo>
                    <a:pt x="62644" y="64263"/>
                  </a:lnTo>
                  <a:lnTo>
                    <a:pt x="73855" y="79322"/>
                  </a:lnTo>
                  <a:lnTo>
                    <a:pt x="74973" y="87081"/>
                  </a:lnTo>
                  <a:lnTo>
                    <a:pt x="73378" y="94593"/>
                  </a:lnTo>
                  <a:lnTo>
                    <a:pt x="69976" y="101941"/>
                  </a:lnTo>
                  <a:lnTo>
                    <a:pt x="56837" y="113225"/>
                  </a:lnTo>
                  <a:lnTo>
                    <a:pt x="40468" y="120970"/>
                  </a:lnTo>
                  <a:lnTo>
                    <a:pt x="10528" y="127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98824" y="2263626"/>
              <a:ext cx="102613" cy="101665"/>
            </a:xfrm>
            <a:custGeom>
              <a:avLst/>
              <a:gdLst/>
              <a:ahLst/>
              <a:cxnLst/>
              <a:rect l="0" t="0" r="0" b="0"/>
              <a:pathLst>
                <a:path w="102613" h="101665">
                  <a:moveTo>
                    <a:pt x="49445" y="10529"/>
                  </a:moveTo>
                  <a:lnTo>
                    <a:pt x="27088" y="16118"/>
                  </a:lnTo>
                  <a:lnTo>
                    <a:pt x="19333" y="21274"/>
                  </a:lnTo>
                  <a:lnTo>
                    <a:pt x="7596" y="36362"/>
                  </a:lnTo>
                  <a:lnTo>
                    <a:pt x="0" y="70176"/>
                  </a:lnTo>
                  <a:lnTo>
                    <a:pt x="2444" y="79539"/>
                  </a:lnTo>
                  <a:lnTo>
                    <a:pt x="7582" y="86952"/>
                  </a:lnTo>
                  <a:lnTo>
                    <a:pt x="14518" y="93063"/>
                  </a:lnTo>
                  <a:lnTo>
                    <a:pt x="34702" y="99853"/>
                  </a:lnTo>
                  <a:lnTo>
                    <a:pt x="46635" y="101664"/>
                  </a:lnTo>
                  <a:lnTo>
                    <a:pt x="66134" y="97437"/>
                  </a:lnTo>
                  <a:lnTo>
                    <a:pt x="97715" y="75659"/>
                  </a:lnTo>
                  <a:lnTo>
                    <a:pt x="101512" y="66817"/>
                  </a:lnTo>
                  <a:lnTo>
                    <a:pt x="102612" y="44515"/>
                  </a:lnTo>
                  <a:lnTo>
                    <a:pt x="98928" y="34356"/>
                  </a:lnTo>
                  <a:lnTo>
                    <a:pt x="85475" y="16829"/>
                  </a:lnTo>
                  <a:lnTo>
                    <a:pt x="64679" y="7480"/>
                  </a:lnTo>
                  <a:lnTo>
                    <a:pt x="283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48228" y="1931105"/>
              <a:ext cx="135656" cy="143010"/>
            </a:xfrm>
            <a:custGeom>
              <a:avLst/>
              <a:gdLst/>
              <a:ahLst/>
              <a:cxnLst/>
              <a:rect l="0" t="0" r="0" b="0"/>
              <a:pathLst>
                <a:path w="135656" h="143010">
                  <a:moveTo>
                    <a:pt x="0" y="27195"/>
                  </a:moveTo>
                  <a:lnTo>
                    <a:pt x="5589" y="10428"/>
                  </a:lnTo>
                  <a:lnTo>
                    <a:pt x="11914" y="5488"/>
                  </a:lnTo>
                  <a:lnTo>
                    <a:pt x="31421" y="0"/>
                  </a:lnTo>
                  <a:lnTo>
                    <a:pt x="39665" y="2046"/>
                  </a:lnTo>
                  <a:lnTo>
                    <a:pt x="46330" y="6920"/>
                  </a:lnTo>
                  <a:lnTo>
                    <a:pt x="51944" y="13678"/>
                  </a:lnTo>
                  <a:lnTo>
                    <a:pt x="53346" y="21693"/>
                  </a:lnTo>
                  <a:lnTo>
                    <a:pt x="48666" y="39958"/>
                  </a:lnTo>
                  <a:lnTo>
                    <a:pt x="51161" y="45062"/>
                  </a:lnTo>
                  <a:lnTo>
                    <a:pt x="57504" y="47295"/>
                  </a:lnTo>
                  <a:lnTo>
                    <a:pt x="95716" y="53652"/>
                  </a:lnTo>
                  <a:lnTo>
                    <a:pt x="126626" y="62850"/>
                  </a:lnTo>
                  <a:lnTo>
                    <a:pt x="132380" y="69682"/>
                  </a:lnTo>
                  <a:lnTo>
                    <a:pt x="135046" y="78917"/>
                  </a:lnTo>
                  <a:lnTo>
                    <a:pt x="135655" y="89752"/>
                  </a:lnTo>
                  <a:lnTo>
                    <a:pt x="132550" y="99316"/>
                  </a:lnTo>
                  <a:lnTo>
                    <a:pt x="119742" y="116181"/>
                  </a:lnTo>
                  <a:lnTo>
                    <a:pt x="92801" y="133240"/>
                  </a:lnTo>
                  <a:lnTo>
                    <a:pt x="63171" y="143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63358" y="1842487"/>
              <a:ext cx="160044" cy="189514"/>
            </a:xfrm>
            <a:custGeom>
              <a:avLst/>
              <a:gdLst/>
              <a:ahLst/>
              <a:cxnLst/>
              <a:rect l="0" t="0" r="0" b="0"/>
              <a:pathLst>
                <a:path w="160044" h="189514">
                  <a:moveTo>
                    <a:pt x="84911" y="0"/>
                  </a:moveTo>
                  <a:lnTo>
                    <a:pt x="66930" y="15641"/>
                  </a:lnTo>
                  <a:lnTo>
                    <a:pt x="26348" y="40433"/>
                  </a:lnTo>
                  <a:lnTo>
                    <a:pt x="4518" y="60203"/>
                  </a:lnTo>
                  <a:lnTo>
                    <a:pt x="900" y="69381"/>
                  </a:lnTo>
                  <a:lnTo>
                    <a:pt x="0" y="92057"/>
                  </a:lnTo>
                  <a:lnTo>
                    <a:pt x="3737" y="98806"/>
                  </a:lnTo>
                  <a:lnTo>
                    <a:pt x="9738" y="102135"/>
                  </a:lnTo>
                  <a:lnTo>
                    <a:pt x="25765" y="102715"/>
                  </a:lnTo>
                  <a:lnTo>
                    <a:pt x="86435" y="88373"/>
                  </a:lnTo>
                  <a:lnTo>
                    <a:pt x="111714" y="86070"/>
                  </a:lnTo>
                  <a:lnTo>
                    <a:pt x="132309" y="91286"/>
                  </a:lnTo>
                  <a:lnTo>
                    <a:pt x="141076" y="95952"/>
                  </a:lnTo>
                  <a:lnTo>
                    <a:pt x="153937" y="110495"/>
                  </a:lnTo>
                  <a:lnTo>
                    <a:pt x="159005" y="119287"/>
                  </a:lnTo>
                  <a:lnTo>
                    <a:pt x="160043" y="127488"/>
                  </a:lnTo>
                  <a:lnTo>
                    <a:pt x="154958" y="142839"/>
                  </a:lnTo>
                  <a:lnTo>
                    <a:pt x="138941" y="164635"/>
                  </a:lnTo>
                  <a:lnTo>
                    <a:pt x="113788" y="180322"/>
                  </a:lnTo>
                  <a:lnTo>
                    <a:pt x="6385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42984" y="1579274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9576" y="31282"/>
                  </a:lnTo>
                  <a:lnTo>
                    <a:pt x="38920" y="85280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37699" y="1652974"/>
              <a:ext cx="136872" cy="54924"/>
            </a:xfrm>
            <a:custGeom>
              <a:avLst/>
              <a:gdLst/>
              <a:ahLst/>
              <a:cxnLst/>
              <a:rect l="0" t="0" r="0" b="0"/>
              <a:pathLst>
                <a:path w="136872" h="54924">
                  <a:moveTo>
                    <a:pt x="136871" y="0"/>
                  </a:moveTo>
                  <a:lnTo>
                    <a:pt x="112824" y="9575"/>
                  </a:lnTo>
                  <a:lnTo>
                    <a:pt x="50583" y="54309"/>
                  </a:lnTo>
                  <a:lnTo>
                    <a:pt x="41911" y="54923"/>
                  </a:lnTo>
                  <a:lnTo>
                    <a:pt x="26036" y="49367"/>
                  </a:lnTo>
                  <a:lnTo>
                    <a:pt x="14301" y="35979"/>
                  </a:lnTo>
                  <a:lnTo>
                    <a:pt x="4238" y="149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28079" y="1537160"/>
              <a:ext cx="107550" cy="139101"/>
            </a:xfrm>
            <a:custGeom>
              <a:avLst/>
              <a:gdLst/>
              <a:ahLst/>
              <a:cxnLst/>
              <a:rect l="0" t="0" r="0" b="0"/>
              <a:pathLst>
                <a:path w="107550" h="139101">
                  <a:moveTo>
                    <a:pt x="20190" y="0"/>
                  </a:moveTo>
                  <a:lnTo>
                    <a:pt x="9012" y="11179"/>
                  </a:lnTo>
                  <a:lnTo>
                    <a:pt x="3524" y="29145"/>
                  </a:lnTo>
                  <a:lnTo>
                    <a:pt x="0" y="78807"/>
                  </a:lnTo>
                  <a:lnTo>
                    <a:pt x="5758" y="102875"/>
                  </a:lnTo>
                  <a:lnTo>
                    <a:pt x="10568" y="114207"/>
                  </a:lnTo>
                  <a:lnTo>
                    <a:pt x="25272" y="129918"/>
                  </a:lnTo>
                  <a:lnTo>
                    <a:pt x="34107" y="135745"/>
                  </a:lnTo>
                  <a:lnTo>
                    <a:pt x="53281" y="139100"/>
                  </a:lnTo>
                  <a:lnTo>
                    <a:pt x="63308" y="138357"/>
                  </a:lnTo>
                  <a:lnTo>
                    <a:pt x="80688" y="128172"/>
                  </a:lnTo>
                  <a:lnTo>
                    <a:pt x="95041" y="111948"/>
                  </a:lnTo>
                  <a:lnTo>
                    <a:pt x="105320" y="93038"/>
                  </a:lnTo>
                  <a:lnTo>
                    <a:pt x="107549" y="72936"/>
                  </a:lnTo>
                  <a:lnTo>
                    <a:pt x="103470" y="53473"/>
                  </a:lnTo>
                  <a:lnTo>
                    <a:pt x="93858" y="37024"/>
                  </a:lnTo>
                  <a:lnTo>
                    <a:pt x="69704" y="14610"/>
                  </a:lnTo>
                  <a:lnTo>
                    <a:pt x="50385" y="649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137699" y="1231834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0" y="0"/>
                  </a:moveTo>
                  <a:lnTo>
                    <a:pt x="34329" y="60873"/>
                  </a:lnTo>
                  <a:lnTo>
                    <a:pt x="50336" y="86666"/>
                  </a:lnTo>
                  <a:lnTo>
                    <a:pt x="7370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042943" y="1295005"/>
              <a:ext cx="126343" cy="62245"/>
            </a:xfrm>
            <a:custGeom>
              <a:avLst/>
              <a:gdLst/>
              <a:ahLst/>
              <a:cxnLst/>
              <a:rect l="0" t="0" r="0" b="0"/>
              <a:pathLst>
                <a:path w="126343" h="62245">
                  <a:moveTo>
                    <a:pt x="126342" y="10528"/>
                  </a:moveTo>
                  <a:lnTo>
                    <a:pt x="65469" y="53190"/>
                  </a:lnTo>
                  <a:lnTo>
                    <a:pt x="57684" y="60026"/>
                  </a:lnTo>
                  <a:lnTo>
                    <a:pt x="50154" y="62244"/>
                  </a:lnTo>
                  <a:lnTo>
                    <a:pt x="42794" y="61383"/>
                  </a:lnTo>
                  <a:lnTo>
                    <a:pt x="35548" y="58470"/>
                  </a:lnTo>
                  <a:lnTo>
                    <a:pt x="24378" y="458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40471" y="1158134"/>
              <a:ext cx="131317" cy="178986"/>
            </a:xfrm>
            <a:custGeom>
              <a:avLst/>
              <a:gdLst/>
              <a:ahLst/>
              <a:cxnLst/>
              <a:rect l="0" t="0" r="0" b="0"/>
              <a:pathLst>
                <a:path w="131317" h="178986">
                  <a:moveTo>
                    <a:pt x="97270" y="0"/>
                  </a:moveTo>
                  <a:lnTo>
                    <a:pt x="43395" y="27511"/>
                  </a:lnTo>
                  <a:lnTo>
                    <a:pt x="23023" y="34844"/>
                  </a:lnTo>
                  <a:lnTo>
                    <a:pt x="8509" y="48242"/>
                  </a:lnTo>
                  <a:lnTo>
                    <a:pt x="3000" y="56728"/>
                  </a:lnTo>
                  <a:lnTo>
                    <a:pt x="0" y="75515"/>
                  </a:lnTo>
                  <a:lnTo>
                    <a:pt x="838" y="85439"/>
                  </a:lnTo>
                  <a:lnTo>
                    <a:pt x="4906" y="90884"/>
                  </a:lnTo>
                  <a:lnTo>
                    <a:pt x="11128" y="93345"/>
                  </a:lnTo>
                  <a:lnTo>
                    <a:pt x="27399" y="92959"/>
                  </a:lnTo>
                  <a:lnTo>
                    <a:pt x="87077" y="80253"/>
                  </a:lnTo>
                  <a:lnTo>
                    <a:pt x="107948" y="86751"/>
                  </a:lnTo>
                  <a:lnTo>
                    <a:pt x="122683" y="100557"/>
                  </a:lnTo>
                  <a:lnTo>
                    <a:pt x="128250" y="109152"/>
                  </a:lnTo>
                  <a:lnTo>
                    <a:pt x="131316" y="128061"/>
                  </a:lnTo>
                  <a:lnTo>
                    <a:pt x="130495" y="138017"/>
                  </a:lnTo>
                  <a:lnTo>
                    <a:pt x="120226" y="155317"/>
                  </a:lnTo>
                  <a:lnTo>
                    <a:pt x="112574" y="163206"/>
                  </a:lnTo>
                  <a:lnTo>
                    <a:pt x="91593" y="171972"/>
                  </a:lnTo>
                  <a:lnTo>
                    <a:pt x="3409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56832" y="821222"/>
              <a:ext cx="165845" cy="157929"/>
            </a:xfrm>
            <a:custGeom>
              <a:avLst/>
              <a:gdLst/>
              <a:ahLst/>
              <a:cxnLst/>
              <a:rect l="0" t="0" r="0" b="0"/>
              <a:pathLst>
                <a:path w="165845" h="157929">
                  <a:moveTo>
                    <a:pt x="70339" y="0"/>
                  </a:moveTo>
                  <a:lnTo>
                    <a:pt x="9466" y="34329"/>
                  </a:lnTo>
                  <a:lnTo>
                    <a:pt x="1681" y="40434"/>
                  </a:lnTo>
                  <a:lnTo>
                    <a:pt x="0" y="45673"/>
                  </a:lnTo>
                  <a:lnTo>
                    <a:pt x="2389" y="50336"/>
                  </a:lnTo>
                  <a:lnTo>
                    <a:pt x="25851" y="71814"/>
                  </a:lnTo>
                  <a:lnTo>
                    <a:pt x="33661" y="74782"/>
                  </a:lnTo>
                  <a:lnTo>
                    <a:pt x="51698" y="74961"/>
                  </a:lnTo>
                  <a:lnTo>
                    <a:pt x="91873" y="67883"/>
                  </a:lnTo>
                  <a:lnTo>
                    <a:pt x="144101" y="78292"/>
                  </a:lnTo>
                  <a:lnTo>
                    <a:pt x="152269" y="83780"/>
                  </a:lnTo>
                  <a:lnTo>
                    <a:pt x="164464" y="99237"/>
                  </a:lnTo>
                  <a:lnTo>
                    <a:pt x="165844" y="107102"/>
                  </a:lnTo>
                  <a:lnTo>
                    <a:pt x="164425" y="114685"/>
                  </a:lnTo>
                  <a:lnTo>
                    <a:pt x="161138" y="122081"/>
                  </a:lnTo>
                  <a:lnTo>
                    <a:pt x="139746" y="143667"/>
                  </a:lnTo>
                  <a:lnTo>
                    <a:pt x="117954" y="151590"/>
                  </a:lnTo>
                  <a:lnTo>
                    <a:pt x="7033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78797" y="807705"/>
              <a:ext cx="149368" cy="119336"/>
            </a:xfrm>
            <a:custGeom>
              <a:avLst/>
              <a:gdLst/>
              <a:ahLst/>
              <a:cxnLst/>
              <a:rect l="0" t="0" r="0" b="0"/>
              <a:pathLst>
                <a:path w="149368" h="119336">
                  <a:moveTo>
                    <a:pt x="48415" y="2989"/>
                  </a:moveTo>
                  <a:lnTo>
                    <a:pt x="10042" y="32297"/>
                  </a:lnTo>
                  <a:lnTo>
                    <a:pt x="2114" y="51890"/>
                  </a:lnTo>
                  <a:lnTo>
                    <a:pt x="0" y="63665"/>
                  </a:lnTo>
                  <a:lnTo>
                    <a:pt x="3891" y="82989"/>
                  </a:lnTo>
                  <a:lnTo>
                    <a:pt x="14588" y="99376"/>
                  </a:lnTo>
                  <a:lnTo>
                    <a:pt x="31041" y="114458"/>
                  </a:lnTo>
                  <a:lnTo>
                    <a:pt x="40342" y="118246"/>
                  </a:lnTo>
                  <a:lnTo>
                    <a:pt x="60035" y="119335"/>
                  </a:lnTo>
                  <a:lnTo>
                    <a:pt x="90852" y="113371"/>
                  </a:lnTo>
                  <a:lnTo>
                    <a:pt x="116621" y="98606"/>
                  </a:lnTo>
                  <a:lnTo>
                    <a:pt x="139074" y="79413"/>
                  </a:lnTo>
                  <a:lnTo>
                    <a:pt x="147200" y="59572"/>
                  </a:lnTo>
                  <a:lnTo>
                    <a:pt x="149367" y="47730"/>
                  </a:lnTo>
                  <a:lnTo>
                    <a:pt x="147302" y="37496"/>
                  </a:lnTo>
                  <a:lnTo>
                    <a:pt x="135649" y="19885"/>
                  </a:lnTo>
                  <a:lnTo>
                    <a:pt x="109357" y="2406"/>
                  </a:lnTo>
                  <a:lnTo>
                    <a:pt x="101911" y="261"/>
                  </a:lnTo>
                  <a:lnTo>
                    <a:pt x="95777" y="0"/>
                  </a:lnTo>
                  <a:lnTo>
                    <a:pt x="80001" y="2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969450" y="3853430"/>
            <a:ext cx="2853394" cy="505369"/>
            <a:chOff x="4969450" y="3853430"/>
            <a:chExt cx="2853394" cy="505369"/>
          </a:xfrm>
        </p:grpSpPr>
        <p:sp>
          <p:nvSpPr>
            <p:cNvPr id="130" name="Freeform 129"/>
            <p:cNvSpPr/>
            <p:nvPr/>
          </p:nvSpPr>
          <p:spPr>
            <a:xfrm>
              <a:off x="5008791" y="3853430"/>
              <a:ext cx="13303" cy="147400"/>
            </a:xfrm>
            <a:custGeom>
              <a:avLst/>
              <a:gdLst/>
              <a:ahLst/>
              <a:cxnLst/>
              <a:rect l="0" t="0" r="0" b="0"/>
              <a:pathLst>
                <a:path w="13303" h="147400">
                  <a:moveTo>
                    <a:pt x="13302" y="0"/>
                  </a:moveTo>
                  <a:lnTo>
                    <a:pt x="2124" y="11178"/>
                  </a:lnTo>
                  <a:lnTo>
                    <a:pt x="0" y="17980"/>
                  </a:lnTo>
                  <a:lnTo>
                    <a:pt x="2177" y="69741"/>
                  </a:lnTo>
                  <a:lnTo>
                    <a:pt x="7908" y="122701"/>
                  </a:lnTo>
                  <a:lnTo>
                    <a:pt x="277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24371" y="3874487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837727" y="3874487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5453" y="145145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88806" y="3853430"/>
              <a:ext cx="7236" cy="178985"/>
            </a:xfrm>
            <a:custGeom>
              <a:avLst/>
              <a:gdLst/>
              <a:ahLst/>
              <a:cxnLst/>
              <a:rect l="0" t="0" r="0" b="0"/>
              <a:pathLst>
                <a:path w="7236" h="178985">
                  <a:moveTo>
                    <a:pt x="7235" y="0"/>
                  </a:moveTo>
                  <a:lnTo>
                    <a:pt x="0" y="27556"/>
                  </a:lnTo>
                  <a:lnTo>
                    <a:pt x="476" y="86898"/>
                  </a:lnTo>
                  <a:lnTo>
                    <a:pt x="5900" y="149356"/>
                  </a:lnTo>
                  <a:lnTo>
                    <a:pt x="723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06653" y="3874487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8617"/>
                  </a:lnTo>
                  <a:lnTo>
                    <a:pt x="8405" y="112790"/>
                  </a:lnTo>
                  <a:lnTo>
                    <a:pt x="18211" y="16543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96207" y="3863958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8617"/>
                  </a:lnTo>
                  <a:lnTo>
                    <a:pt x="1169" y="12002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06819" y="3874487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0" y="16752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69450" y="4095585"/>
              <a:ext cx="126848" cy="169869"/>
            </a:xfrm>
            <a:custGeom>
              <a:avLst/>
              <a:gdLst/>
              <a:ahLst/>
              <a:cxnLst/>
              <a:rect l="0" t="0" r="0" b="0"/>
              <a:pathLst>
                <a:path w="126848" h="169869">
                  <a:moveTo>
                    <a:pt x="94757" y="0"/>
                  </a:moveTo>
                  <a:lnTo>
                    <a:pt x="36140" y="0"/>
                  </a:lnTo>
                  <a:lnTo>
                    <a:pt x="26433" y="3510"/>
                  </a:lnTo>
                  <a:lnTo>
                    <a:pt x="12528" y="16768"/>
                  </a:lnTo>
                  <a:lnTo>
                    <a:pt x="9522" y="25216"/>
                  </a:lnTo>
                  <a:lnTo>
                    <a:pt x="9301" y="43963"/>
                  </a:lnTo>
                  <a:lnTo>
                    <a:pt x="15755" y="74248"/>
                  </a:lnTo>
                  <a:lnTo>
                    <a:pt x="21032" y="79914"/>
                  </a:lnTo>
                  <a:lnTo>
                    <a:pt x="28059" y="82522"/>
                  </a:lnTo>
                  <a:lnTo>
                    <a:pt x="80688" y="86343"/>
                  </a:lnTo>
                  <a:lnTo>
                    <a:pt x="106706" y="100973"/>
                  </a:lnTo>
                  <a:lnTo>
                    <a:pt x="121905" y="113507"/>
                  </a:lnTo>
                  <a:lnTo>
                    <a:pt x="125723" y="122465"/>
                  </a:lnTo>
                  <a:lnTo>
                    <a:pt x="126847" y="144896"/>
                  </a:lnTo>
                  <a:lnTo>
                    <a:pt x="123170" y="153919"/>
                  </a:lnTo>
                  <a:lnTo>
                    <a:pt x="109724" y="167064"/>
                  </a:lnTo>
                  <a:lnTo>
                    <a:pt x="101226" y="169868"/>
                  </a:lnTo>
                  <a:lnTo>
                    <a:pt x="46519" y="1688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337948" y="410611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620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415636" y="4085057"/>
              <a:ext cx="107728" cy="153088"/>
            </a:xfrm>
            <a:custGeom>
              <a:avLst/>
              <a:gdLst/>
              <a:ahLst/>
              <a:cxnLst/>
              <a:rect l="0" t="0" r="0" b="0"/>
              <a:pathLst>
                <a:path w="107728" h="153088">
                  <a:moveTo>
                    <a:pt x="48654" y="21057"/>
                  </a:moveTo>
                  <a:lnTo>
                    <a:pt x="10281" y="50365"/>
                  </a:lnTo>
                  <a:lnTo>
                    <a:pt x="2353" y="69957"/>
                  </a:lnTo>
                  <a:lnTo>
                    <a:pt x="0" y="93093"/>
                  </a:lnTo>
                  <a:lnTo>
                    <a:pt x="2853" y="115074"/>
                  </a:lnTo>
                  <a:lnTo>
                    <a:pt x="11141" y="133422"/>
                  </a:lnTo>
                  <a:lnTo>
                    <a:pt x="16626" y="141591"/>
                  </a:lnTo>
                  <a:lnTo>
                    <a:pt x="24962" y="147036"/>
                  </a:lnTo>
                  <a:lnTo>
                    <a:pt x="46703" y="153087"/>
                  </a:lnTo>
                  <a:lnTo>
                    <a:pt x="56712" y="152361"/>
                  </a:lnTo>
                  <a:lnTo>
                    <a:pt x="74072" y="145315"/>
                  </a:lnTo>
                  <a:lnTo>
                    <a:pt x="96999" y="128194"/>
                  </a:lnTo>
                  <a:lnTo>
                    <a:pt x="105236" y="108837"/>
                  </a:lnTo>
                  <a:lnTo>
                    <a:pt x="107727" y="85807"/>
                  </a:lnTo>
                  <a:lnTo>
                    <a:pt x="104934" y="63873"/>
                  </a:lnTo>
                  <a:lnTo>
                    <a:pt x="86374" y="23535"/>
                  </a:lnTo>
                  <a:lnTo>
                    <a:pt x="697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732441" y="4085057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466" y="101758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33491" y="4111053"/>
              <a:ext cx="116872" cy="163518"/>
            </a:xfrm>
            <a:custGeom>
              <a:avLst/>
              <a:gdLst/>
              <a:ahLst/>
              <a:cxnLst/>
              <a:rect l="0" t="0" r="0" b="0"/>
              <a:pathLst>
                <a:path w="116872" h="163518">
                  <a:moveTo>
                    <a:pt x="72996" y="5589"/>
                  </a:moveTo>
                  <a:lnTo>
                    <a:pt x="56228" y="0"/>
                  </a:lnTo>
                  <a:lnTo>
                    <a:pt x="48949" y="693"/>
                  </a:lnTo>
                  <a:lnTo>
                    <a:pt x="7814" y="19214"/>
                  </a:lnTo>
                  <a:lnTo>
                    <a:pt x="2635" y="26371"/>
                  </a:lnTo>
                  <a:lnTo>
                    <a:pt x="0" y="46801"/>
                  </a:lnTo>
                  <a:lnTo>
                    <a:pt x="5848" y="65239"/>
                  </a:lnTo>
                  <a:lnTo>
                    <a:pt x="10683" y="73432"/>
                  </a:lnTo>
                  <a:lnTo>
                    <a:pt x="16246" y="76554"/>
                  </a:lnTo>
                  <a:lnTo>
                    <a:pt x="22294" y="76296"/>
                  </a:lnTo>
                  <a:lnTo>
                    <a:pt x="37594" y="72109"/>
                  </a:lnTo>
                  <a:lnTo>
                    <a:pt x="71345" y="70922"/>
                  </a:lnTo>
                  <a:lnTo>
                    <a:pt x="93319" y="74791"/>
                  </a:lnTo>
                  <a:lnTo>
                    <a:pt x="101752" y="79799"/>
                  </a:lnTo>
                  <a:lnTo>
                    <a:pt x="114242" y="94724"/>
                  </a:lnTo>
                  <a:lnTo>
                    <a:pt x="116871" y="103617"/>
                  </a:lnTo>
                  <a:lnTo>
                    <a:pt x="116672" y="122857"/>
                  </a:lnTo>
                  <a:lnTo>
                    <a:pt x="109565" y="139986"/>
                  </a:lnTo>
                  <a:lnTo>
                    <a:pt x="104394" y="147830"/>
                  </a:lnTo>
                  <a:lnTo>
                    <a:pt x="96268" y="153059"/>
                  </a:lnTo>
                  <a:lnTo>
                    <a:pt x="55842" y="161451"/>
                  </a:lnTo>
                  <a:lnTo>
                    <a:pt x="30882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153602" y="4111053"/>
              <a:ext cx="142440" cy="179766"/>
            </a:xfrm>
            <a:custGeom>
              <a:avLst/>
              <a:gdLst/>
              <a:ahLst/>
              <a:cxnLst/>
              <a:rect l="0" t="0" r="0" b="0"/>
              <a:pathLst>
                <a:path w="142440" h="179766">
                  <a:moveTo>
                    <a:pt x="16097" y="5589"/>
                  </a:moveTo>
                  <a:lnTo>
                    <a:pt x="32865" y="0"/>
                  </a:lnTo>
                  <a:lnTo>
                    <a:pt x="40143" y="1863"/>
                  </a:lnTo>
                  <a:lnTo>
                    <a:pt x="54471" y="13292"/>
                  </a:lnTo>
                  <a:lnTo>
                    <a:pt x="87730" y="75025"/>
                  </a:lnTo>
                  <a:lnTo>
                    <a:pt x="91608" y="98451"/>
                  </a:lnTo>
                  <a:lnTo>
                    <a:pt x="84566" y="142085"/>
                  </a:lnTo>
                  <a:lnTo>
                    <a:pt x="69659" y="168345"/>
                  </a:lnTo>
                  <a:lnTo>
                    <a:pt x="61164" y="173754"/>
                  </a:lnTo>
                  <a:lnTo>
                    <a:pt x="39246" y="179765"/>
                  </a:lnTo>
                  <a:lnTo>
                    <a:pt x="29190" y="179028"/>
                  </a:lnTo>
                  <a:lnTo>
                    <a:pt x="11778" y="171970"/>
                  </a:lnTo>
                  <a:lnTo>
                    <a:pt x="6199" y="164473"/>
                  </a:lnTo>
                  <a:lnTo>
                    <a:pt x="0" y="143665"/>
                  </a:lnTo>
                  <a:lnTo>
                    <a:pt x="1856" y="135074"/>
                  </a:lnTo>
                  <a:lnTo>
                    <a:pt x="6603" y="128177"/>
                  </a:lnTo>
                  <a:lnTo>
                    <a:pt x="13277" y="122409"/>
                  </a:lnTo>
                  <a:lnTo>
                    <a:pt x="21236" y="119734"/>
                  </a:lnTo>
                  <a:lnTo>
                    <a:pt x="75006" y="120951"/>
                  </a:lnTo>
                  <a:lnTo>
                    <a:pt x="125110" y="113010"/>
                  </a:lnTo>
                  <a:lnTo>
                    <a:pt x="142439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292707" y="4148228"/>
              <a:ext cx="135454" cy="139328"/>
            </a:xfrm>
            <a:custGeom>
              <a:avLst/>
              <a:gdLst/>
              <a:ahLst/>
              <a:cxnLst/>
              <a:rect l="0" t="0" r="0" b="0"/>
              <a:pathLst>
                <a:path w="135454" h="139328">
                  <a:moveTo>
                    <a:pt x="55977" y="0"/>
                  </a:moveTo>
                  <a:lnTo>
                    <a:pt x="39209" y="5589"/>
                  </a:lnTo>
                  <a:lnTo>
                    <a:pt x="24738" y="17692"/>
                  </a:lnTo>
                  <a:lnTo>
                    <a:pt x="6556" y="44237"/>
                  </a:lnTo>
                  <a:lnTo>
                    <a:pt x="1973" y="54057"/>
                  </a:lnTo>
                  <a:lnTo>
                    <a:pt x="0" y="74328"/>
                  </a:lnTo>
                  <a:lnTo>
                    <a:pt x="4192" y="95036"/>
                  </a:lnTo>
                  <a:lnTo>
                    <a:pt x="13854" y="115938"/>
                  </a:lnTo>
                  <a:lnTo>
                    <a:pt x="29066" y="130686"/>
                  </a:lnTo>
                  <a:lnTo>
                    <a:pt x="38036" y="136257"/>
                  </a:lnTo>
                  <a:lnTo>
                    <a:pt x="57362" y="139327"/>
                  </a:lnTo>
                  <a:lnTo>
                    <a:pt x="98365" y="131766"/>
                  </a:lnTo>
                  <a:lnTo>
                    <a:pt x="116150" y="119394"/>
                  </a:lnTo>
                  <a:lnTo>
                    <a:pt x="124168" y="111181"/>
                  </a:lnTo>
                  <a:lnTo>
                    <a:pt x="133077" y="89578"/>
                  </a:lnTo>
                  <a:lnTo>
                    <a:pt x="135453" y="77266"/>
                  </a:lnTo>
                  <a:lnTo>
                    <a:pt x="131853" y="57347"/>
                  </a:lnTo>
                  <a:lnTo>
                    <a:pt x="116673" y="32979"/>
                  </a:lnTo>
                  <a:lnTo>
                    <a:pt x="875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632048" y="4132110"/>
              <a:ext cx="148305" cy="185038"/>
            </a:xfrm>
            <a:custGeom>
              <a:avLst/>
              <a:gdLst/>
              <a:ahLst/>
              <a:cxnLst/>
              <a:rect l="0" t="0" r="0" b="0"/>
              <a:pathLst>
                <a:path w="148305" h="185038">
                  <a:moveTo>
                    <a:pt x="905" y="5589"/>
                  </a:moveTo>
                  <a:lnTo>
                    <a:pt x="17673" y="0"/>
                  </a:lnTo>
                  <a:lnTo>
                    <a:pt x="35263" y="3495"/>
                  </a:lnTo>
                  <a:lnTo>
                    <a:pt x="61779" y="18617"/>
                  </a:lnTo>
                  <a:lnTo>
                    <a:pt x="69563" y="24802"/>
                  </a:lnTo>
                  <a:lnTo>
                    <a:pt x="81332" y="44154"/>
                  </a:lnTo>
                  <a:lnTo>
                    <a:pt x="101010" y="101048"/>
                  </a:lnTo>
                  <a:lnTo>
                    <a:pt x="103888" y="126784"/>
                  </a:lnTo>
                  <a:lnTo>
                    <a:pt x="98927" y="147581"/>
                  </a:lnTo>
                  <a:lnTo>
                    <a:pt x="87755" y="164623"/>
                  </a:lnTo>
                  <a:lnTo>
                    <a:pt x="71090" y="179996"/>
                  </a:lnTo>
                  <a:lnTo>
                    <a:pt x="61733" y="183862"/>
                  </a:lnTo>
                  <a:lnTo>
                    <a:pt x="41978" y="185037"/>
                  </a:lnTo>
                  <a:lnTo>
                    <a:pt x="24619" y="178540"/>
                  </a:lnTo>
                  <a:lnTo>
                    <a:pt x="16714" y="173533"/>
                  </a:lnTo>
                  <a:lnTo>
                    <a:pt x="4812" y="158609"/>
                  </a:lnTo>
                  <a:lnTo>
                    <a:pt x="0" y="149717"/>
                  </a:lnTo>
                  <a:lnTo>
                    <a:pt x="302" y="141448"/>
                  </a:lnTo>
                  <a:lnTo>
                    <a:pt x="4012" y="133597"/>
                  </a:lnTo>
                  <a:lnTo>
                    <a:pt x="9996" y="126023"/>
                  </a:lnTo>
                  <a:lnTo>
                    <a:pt x="29122" y="117607"/>
                  </a:lnTo>
                  <a:lnTo>
                    <a:pt x="52050" y="115036"/>
                  </a:lnTo>
                  <a:lnTo>
                    <a:pt x="111583" y="120333"/>
                  </a:lnTo>
                  <a:lnTo>
                    <a:pt x="148304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98918" y="4158756"/>
              <a:ext cx="118080" cy="168457"/>
            </a:xfrm>
            <a:custGeom>
              <a:avLst/>
              <a:gdLst/>
              <a:ahLst/>
              <a:cxnLst/>
              <a:rect l="0" t="0" r="0" b="0"/>
              <a:pathLst>
                <a:path w="118080" h="168457">
                  <a:moveTo>
                    <a:pt x="76191" y="0"/>
                  </a:moveTo>
                  <a:lnTo>
                    <a:pt x="33499" y="3120"/>
                  </a:lnTo>
                  <a:lnTo>
                    <a:pt x="23163" y="5589"/>
                  </a:lnTo>
                  <a:lnTo>
                    <a:pt x="15103" y="10745"/>
                  </a:lnTo>
                  <a:lnTo>
                    <a:pt x="3027" y="25833"/>
                  </a:lnTo>
                  <a:lnTo>
                    <a:pt x="0" y="44237"/>
                  </a:lnTo>
                  <a:lnTo>
                    <a:pt x="830" y="54058"/>
                  </a:lnTo>
                  <a:lnTo>
                    <a:pt x="4893" y="61775"/>
                  </a:lnTo>
                  <a:lnTo>
                    <a:pt x="18767" y="73469"/>
                  </a:lnTo>
                  <a:lnTo>
                    <a:pt x="27380" y="75885"/>
                  </a:lnTo>
                  <a:lnTo>
                    <a:pt x="82284" y="79808"/>
                  </a:lnTo>
                  <a:lnTo>
                    <a:pt x="102685" y="88502"/>
                  </a:lnTo>
                  <a:lnTo>
                    <a:pt x="111402" y="94097"/>
                  </a:lnTo>
                  <a:lnTo>
                    <a:pt x="116042" y="101336"/>
                  </a:lnTo>
                  <a:lnTo>
                    <a:pt x="118079" y="118737"/>
                  </a:lnTo>
                  <a:lnTo>
                    <a:pt x="111965" y="135051"/>
                  </a:lnTo>
                  <a:lnTo>
                    <a:pt x="107059" y="142676"/>
                  </a:lnTo>
                  <a:lnTo>
                    <a:pt x="92249" y="154269"/>
                  </a:lnTo>
                  <a:lnTo>
                    <a:pt x="72799" y="162151"/>
                  </a:lnTo>
                  <a:lnTo>
                    <a:pt x="2354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085028" y="4127171"/>
              <a:ext cx="86007" cy="168456"/>
            </a:xfrm>
            <a:custGeom>
              <a:avLst/>
              <a:gdLst/>
              <a:ahLst/>
              <a:cxnLst/>
              <a:rect l="0" t="0" r="0" b="0"/>
              <a:pathLst>
                <a:path w="86007" h="168456">
                  <a:moveTo>
                    <a:pt x="11179" y="0"/>
                  </a:moveTo>
                  <a:lnTo>
                    <a:pt x="0" y="11178"/>
                  </a:lnTo>
                  <a:lnTo>
                    <a:pt x="217" y="13301"/>
                  </a:lnTo>
                  <a:lnTo>
                    <a:pt x="3871" y="13547"/>
                  </a:lnTo>
                  <a:lnTo>
                    <a:pt x="9816" y="12541"/>
                  </a:lnTo>
                  <a:lnTo>
                    <a:pt x="40540" y="16714"/>
                  </a:lnTo>
                  <a:lnTo>
                    <a:pt x="49471" y="21671"/>
                  </a:lnTo>
                  <a:lnTo>
                    <a:pt x="62513" y="36537"/>
                  </a:lnTo>
                  <a:lnTo>
                    <a:pt x="62949" y="44245"/>
                  </a:lnTo>
                  <a:lnTo>
                    <a:pt x="59730" y="51723"/>
                  </a:lnTo>
                  <a:lnTo>
                    <a:pt x="46795" y="65102"/>
                  </a:lnTo>
                  <a:lnTo>
                    <a:pt x="29348" y="74948"/>
                  </a:lnTo>
                  <a:lnTo>
                    <a:pt x="27971" y="78041"/>
                  </a:lnTo>
                  <a:lnTo>
                    <a:pt x="31732" y="80103"/>
                  </a:lnTo>
                  <a:lnTo>
                    <a:pt x="47221" y="84734"/>
                  </a:lnTo>
                  <a:lnTo>
                    <a:pt x="65802" y="94591"/>
                  </a:lnTo>
                  <a:lnTo>
                    <a:pt x="79519" y="109890"/>
                  </a:lnTo>
                  <a:lnTo>
                    <a:pt x="84815" y="118884"/>
                  </a:lnTo>
                  <a:lnTo>
                    <a:pt x="86006" y="127219"/>
                  </a:lnTo>
                  <a:lnTo>
                    <a:pt x="81090" y="142719"/>
                  </a:lnTo>
                  <a:lnTo>
                    <a:pt x="67987" y="154287"/>
                  </a:lnTo>
                  <a:lnTo>
                    <a:pt x="47118" y="164258"/>
                  </a:lnTo>
                  <a:lnTo>
                    <a:pt x="32236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236776" y="4169285"/>
              <a:ext cx="88258" cy="126441"/>
            </a:xfrm>
            <a:custGeom>
              <a:avLst/>
              <a:gdLst/>
              <a:ahLst/>
              <a:cxnLst/>
              <a:rect l="0" t="0" r="0" b="0"/>
              <a:pathLst>
                <a:path w="88258" h="126441">
                  <a:moveTo>
                    <a:pt x="38416" y="0"/>
                  </a:moveTo>
                  <a:lnTo>
                    <a:pt x="9107" y="29308"/>
                  </a:lnTo>
                  <a:lnTo>
                    <a:pt x="1993" y="48900"/>
                  </a:lnTo>
                  <a:lnTo>
                    <a:pt x="0" y="72036"/>
                  </a:lnTo>
                  <a:lnTo>
                    <a:pt x="3015" y="94017"/>
                  </a:lnTo>
                  <a:lnTo>
                    <a:pt x="11373" y="112365"/>
                  </a:lnTo>
                  <a:lnTo>
                    <a:pt x="16878" y="120534"/>
                  </a:lnTo>
                  <a:lnTo>
                    <a:pt x="24057" y="124809"/>
                  </a:lnTo>
                  <a:lnTo>
                    <a:pt x="41393" y="126440"/>
                  </a:lnTo>
                  <a:lnTo>
                    <a:pt x="57677" y="120146"/>
                  </a:lnTo>
                  <a:lnTo>
                    <a:pt x="65294" y="115193"/>
                  </a:lnTo>
                  <a:lnTo>
                    <a:pt x="76878" y="100329"/>
                  </a:lnTo>
                  <a:lnTo>
                    <a:pt x="84756" y="80855"/>
                  </a:lnTo>
                  <a:lnTo>
                    <a:pt x="88257" y="56603"/>
                  </a:lnTo>
                  <a:lnTo>
                    <a:pt x="83574" y="33346"/>
                  </a:lnTo>
                  <a:lnTo>
                    <a:pt x="74863" y="14820"/>
                  </a:lnTo>
                  <a:lnTo>
                    <a:pt x="594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517347" y="4134926"/>
              <a:ext cx="129509" cy="213344"/>
            </a:xfrm>
            <a:custGeom>
              <a:avLst/>
              <a:gdLst/>
              <a:ahLst/>
              <a:cxnLst/>
              <a:rect l="0" t="0" r="0" b="0"/>
              <a:pathLst>
                <a:path w="129509" h="213344">
                  <a:moveTo>
                    <a:pt x="0" y="13302"/>
                  </a:moveTo>
                  <a:lnTo>
                    <a:pt x="11178" y="2123"/>
                  </a:lnTo>
                  <a:lnTo>
                    <a:pt x="19151" y="0"/>
                  </a:lnTo>
                  <a:lnTo>
                    <a:pt x="40487" y="761"/>
                  </a:lnTo>
                  <a:lnTo>
                    <a:pt x="73217" y="13356"/>
                  </a:lnTo>
                  <a:lnTo>
                    <a:pt x="79227" y="20357"/>
                  </a:lnTo>
                  <a:lnTo>
                    <a:pt x="82064" y="28533"/>
                  </a:lnTo>
                  <a:lnTo>
                    <a:pt x="82785" y="37494"/>
                  </a:lnTo>
                  <a:lnTo>
                    <a:pt x="77348" y="53690"/>
                  </a:lnTo>
                  <a:lnTo>
                    <a:pt x="72622" y="61284"/>
                  </a:lnTo>
                  <a:lnTo>
                    <a:pt x="58013" y="72842"/>
                  </a:lnTo>
                  <a:lnTo>
                    <a:pt x="49204" y="77562"/>
                  </a:lnTo>
                  <a:lnTo>
                    <a:pt x="48010" y="80708"/>
                  </a:lnTo>
                  <a:lnTo>
                    <a:pt x="51894" y="82806"/>
                  </a:lnTo>
                  <a:lnTo>
                    <a:pt x="67517" y="87476"/>
                  </a:lnTo>
                  <a:lnTo>
                    <a:pt x="94875" y="104429"/>
                  </a:lnTo>
                  <a:lnTo>
                    <a:pt x="117148" y="131160"/>
                  </a:lnTo>
                  <a:lnTo>
                    <a:pt x="127325" y="151081"/>
                  </a:lnTo>
                  <a:lnTo>
                    <a:pt x="129508" y="171633"/>
                  </a:lnTo>
                  <a:lnTo>
                    <a:pt x="128452" y="182027"/>
                  </a:lnTo>
                  <a:lnTo>
                    <a:pt x="124240" y="190126"/>
                  </a:lnTo>
                  <a:lnTo>
                    <a:pt x="110199" y="202244"/>
                  </a:lnTo>
                  <a:lnTo>
                    <a:pt x="92262" y="208410"/>
                  </a:lnTo>
                  <a:lnTo>
                    <a:pt x="63171" y="213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79888" y="4158756"/>
              <a:ext cx="142956" cy="200043"/>
            </a:xfrm>
            <a:custGeom>
              <a:avLst/>
              <a:gdLst/>
              <a:ahLst/>
              <a:cxnLst/>
              <a:rect l="0" t="0" r="0" b="0"/>
              <a:pathLst>
                <a:path w="142956" h="200043">
                  <a:moveTo>
                    <a:pt x="79615" y="0"/>
                  </a:moveTo>
                  <a:lnTo>
                    <a:pt x="26909" y="19128"/>
                  </a:lnTo>
                  <a:lnTo>
                    <a:pt x="10956" y="30338"/>
                  </a:lnTo>
                  <a:lnTo>
                    <a:pt x="2306" y="49359"/>
                  </a:lnTo>
                  <a:lnTo>
                    <a:pt x="0" y="60982"/>
                  </a:lnTo>
                  <a:lnTo>
                    <a:pt x="3142" y="68731"/>
                  </a:lnTo>
                  <a:lnTo>
                    <a:pt x="9915" y="73896"/>
                  </a:lnTo>
                  <a:lnTo>
                    <a:pt x="19111" y="77340"/>
                  </a:lnTo>
                  <a:lnTo>
                    <a:pt x="38685" y="78047"/>
                  </a:lnTo>
                  <a:lnTo>
                    <a:pt x="59084" y="76802"/>
                  </a:lnTo>
                  <a:lnTo>
                    <a:pt x="90299" y="83847"/>
                  </a:lnTo>
                  <a:lnTo>
                    <a:pt x="111269" y="94197"/>
                  </a:lnTo>
                  <a:lnTo>
                    <a:pt x="137217" y="118767"/>
                  </a:lnTo>
                  <a:lnTo>
                    <a:pt x="141412" y="129481"/>
                  </a:lnTo>
                  <a:lnTo>
                    <a:pt x="142955" y="153864"/>
                  </a:lnTo>
                  <a:lnTo>
                    <a:pt x="139389" y="164577"/>
                  </a:lnTo>
                  <a:lnTo>
                    <a:pt x="126068" y="182720"/>
                  </a:lnTo>
                  <a:lnTo>
                    <a:pt x="105329" y="192343"/>
                  </a:lnTo>
                  <a:lnTo>
                    <a:pt x="58558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Freeform 150"/>
          <p:cNvSpPr/>
          <p:nvPr/>
        </p:nvSpPr>
        <p:spPr>
          <a:xfrm>
            <a:off x="6664300" y="1991666"/>
            <a:ext cx="72311" cy="76838"/>
          </a:xfrm>
          <a:custGeom>
            <a:avLst/>
            <a:gdLst/>
            <a:ahLst/>
            <a:cxnLst/>
            <a:rect l="0" t="0" r="0" b="0"/>
            <a:pathLst>
              <a:path w="72311" h="76838">
                <a:moveTo>
                  <a:pt x="52881" y="29805"/>
                </a:moveTo>
                <a:lnTo>
                  <a:pt x="41703" y="18627"/>
                </a:lnTo>
                <a:lnTo>
                  <a:pt x="36070" y="17673"/>
                </a:lnTo>
                <a:lnTo>
                  <a:pt x="29975" y="19378"/>
                </a:lnTo>
                <a:lnTo>
                  <a:pt x="23573" y="22854"/>
                </a:lnTo>
                <a:lnTo>
                  <a:pt x="20474" y="28680"/>
                </a:lnTo>
                <a:lnTo>
                  <a:pt x="20150" y="44513"/>
                </a:lnTo>
                <a:lnTo>
                  <a:pt x="24042" y="48969"/>
                </a:lnTo>
                <a:lnTo>
                  <a:pt x="30145" y="50770"/>
                </a:lnTo>
                <a:lnTo>
                  <a:pt x="37724" y="50801"/>
                </a:lnTo>
                <a:lnTo>
                  <a:pt x="52384" y="44596"/>
                </a:lnTo>
                <a:lnTo>
                  <a:pt x="59568" y="39666"/>
                </a:lnTo>
                <a:lnTo>
                  <a:pt x="63188" y="31699"/>
                </a:lnTo>
                <a:lnTo>
                  <a:pt x="64091" y="10370"/>
                </a:lnTo>
                <a:lnTo>
                  <a:pt x="59184" y="3980"/>
                </a:lnTo>
                <a:lnTo>
                  <a:pt x="51235" y="890"/>
                </a:lnTo>
                <a:lnTo>
                  <a:pt x="41255" y="0"/>
                </a:lnTo>
                <a:lnTo>
                  <a:pt x="34601" y="4086"/>
                </a:lnTo>
                <a:lnTo>
                  <a:pt x="30166" y="11489"/>
                </a:lnTo>
                <a:lnTo>
                  <a:pt x="27210" y="21104"/>
                </a:lnTo>
                <a:lnTo>
                  <a:pt x="27578" y="29854"/>
                </a:lnTo>
                <a:lnTo>
                  <a:pt x="34226" y="45814"/>
                </a:lnTo>
                <a:lnTo>
                  <a:pt x="41614" y="49837"/>
                </a:lnTo>
                <a:lnTo>
                  <a:pt x="62302" y="51186"/>
                </a:lnTo>
                <a:lnTo>
                  <a:pt x="68520" y="46399"/>
                </a:lnTo>
                <a:lnTo>
                  <a:pt x="71496" y="38528"/>
                </a:lnTo>
                <a:lnTo>
                  <a:pt x="72310" y="28601"/>
                </a:lnTo>
                <a:lnTo>
                  <a:pt x="69343" y="20814"/>
                </a:lnTo>
                <a:lnTo>
                  <a:pt x="56688" y="9041"/>
                </a:lnTo>
                <a:lnTo>
                  <a:pt x="49570" y="7774"/>
                </a:lnTo>
                <a:lnTo>
                  <a:pt x="42485" y="9268"/>
                </a:lnTo>
                <a:lnTo>
                  <a:pt x="35422" y="12605"/>
                </a:lnTo>
                <a:lnTo>
                  <a:pt x="24454" y="25670"/>
                </a:lnTo>
                <a:lnTo>
                  <a:pt x="19892" y="34067"/>
                </a:lnTo>
                <a:lnTo>
                  <a:pt x="19190" y="42005"/>
                </a:lnTo>
                <a:lnTo>
                  <a:pt x="24649" y="57064"/>
                </a:lnTo>
                <a:lnTo>
                  <a:pt x="31720" y="62016"/>
                </a:lnTo>
                <a:lnTo>
                  <a:pt x="52055" y="67518"/>
                </a:lnTo>
                <a:lnTo>
                  <a:pt x="59349" y="64305"/>
                </a:lnTo>
                <a:lnTo>
                  <a:pt x="64212" y="57485"/>
                </a:lnTo>
                <a:lnTo>
                  <a:pt x="67454" y="48258"/>
                </a:lnTo>
                <a:lnTo>
                  <a:pt x="66106" y="40937"/>
                </a:lnTo>
                <a:lnTo>
                  <a:pt x="61698" y="34887"/>
                </a:lnTo>
                <a:lnTo>
                  <a:pt x="55250" y="29684"/>
                </a:lnTo>
                <a:lnTo>
                  <a:pt x="35606" y="23902"/>
                </a:lnTo>
                <a:lnTo>
                  <a:pt x="23817" y="22360"/>
                </a:lnTo>
                <a:lnTo>
                  <a:pt x="14787" y="24842"/>
                </a:lnTo>
                <a:lnTo>
                  <a:pt x="7598" y="30006"/>
                </a:lnTo>
                <a:lnTo>
                  <a:pt x="1636" y="36958"/>
                </a:lnTo>
                <a:lnTo>
                  <a:pt x="0" y="45102"/>
                </a:lnTo>
                <a:lnTo>
                  <a:pt x="4422" y="63510"/>
                </a:lnTo>
                <a:lnTo>
                  <a:pt x="11216" y="69822"/>
                </a:lnTo>
                <a:lnTo>
                  <a:pt x="31244" y="76837"/>
                </a:lnTo>
                <a:lnTo>
                  <a:pt x="40796" y="76367"/>
                </a:lnTo>
                <a:lnTo>
                  <a:pt x="57648" y="69607"/>
                </a:lnTo>
                <a:lnTo>
                  <a:pt x="61908" y="63358"/>
                </a:lnTo>
                <a:lnTo>
                  <a:pt x="63523" y="47057"/>
                </a:lnTo>
                <a:lnTo>
                  <a:pt x="59976" y="40137"/>
                </a:lnTo>
                <a:lnTo>
                  <a:pt x="31824" y="1927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7158021" y="3755772"/>
            <a:ext cx="75041" cy="67141"/>
          </a:xfrm>
          <a:custGeom>
            <a:avLst/>
            <a:gdLst/>
            <a:ahLst/>
            <a:cxnLst/>
            <a:rect l="0" t="0" r="0" b="0"/>
            <a:pathLst>
              <a:path w="75041" h="67141">
                <a:moveTo>
                  <a:pt x="32943" y="23958"/>
                </a:moveTo>
                <a:lnTo>
                  <a:pt x="16175" y="29547"/>
                </a:lnTo>
                <a:lnTo>
                  <a:pt x="14745" y="32364"/>
                </a:lnTo>
                <a:lnTo>
                  <a:pt x="17302" y="35411"/>
                </a:lnTo>
                <a:lnTo>
                  <a:pt x="22515" y="38613"/>
                </a:lnTo>
                <a:lnTo>
                  <a:pt x="23652" y="38407"/>
                </a:lnTo>
                <a:lnTo>
                  <a:pt x="18675" y="31940"/>
                </a:lnTo>
                <a:lnTo>
                  <a:pt x="14072" y="31619"/>
                </a:lnTo>
                <a:lnTo>
                  <a:pt x="2719" y="37501"/>
                </a:lnTo>
                <a:lnTo>
                  <a:pt x="2265" y="41176"/>
                </a:lnTo>
                <a:lnTo>
                  <a:pt x="5471" y="44795"/>
                </a:lnTo>
                <a:lnTo>
                  <a:pt x="11119" y="48378"/>
                </a:lnTo>
                <a:lnTo>
                  <a:pt x="41424" y="53421"/>
                </a:lnTo>
                <a:lnTo>
                  <a:pt x="60499" y="48361"/>
                </a:lnTo>
                <a:lnTo>
                  <a:pt x="68861" y="43736"/>
                </a:lnTo>
                <a:lnTo>
                  <a:pt x="73266" y="37144"/>
                </a:lnTo>
                <a:lnTo>
                  <a:pt x="75040" y="20459"/>
                </a:lnTo>
                <a:lnTo>
                  <a:pt x="71536" y="13437"/>
                </a:lnTo>
                <a:lnTo>
                  <a:pt x="58284" y="2514"/>
                </a:lnTo>
                <a:lnTo>
                  <a:pt x="37576" y="0"/>
                </a:lnTo>
                <a:lnTo>
                  <a:pt x="25504" y="967"/>
                </a:lnTo>
                <a:lnTo>
                  <a:pt x="16285" y="5121"/>
                </a:lnTo>
                <a:lnTo>
                  <a:pt x="2922" y="19096"/>
                </a:lnTo>
                <a:lnTo>
                  <a:pt x="60" y="27736"/>
                </a:lnTo>
                <a:lnTo>
                  <a:pt x="0" y="46694"/>
                </a:lnTo>
                <a:lnTo>
                  <a:pt x="3962" y="54323"/>
                </a:lnTo>
                <a:lnTo>
                  <a:pt x="17723" y="65920"/>
                </a:lnTo>
                <a:lnTo>
                  <a:pt x="25136" y="67140"/>
                </a:lnTo>
                <a:lnTo>
                  <a:pt x="32417" y="65614"/>
                </a:lnTo>
                <a:lnTo>
                  <a:pt x="39611" y="62258"/>
                </a:lnTo>
                <a:lnTo>
                  <a:pt x="50725" y="49169"/>
                </a:lnTo>
                <a:lnTo>
                  <a:pt x="55326" y="40766"/>
                </a:lnTo>
                <a:lnTo>
                  <a:pt x="57318" y="22070"/>
                </a:lnTo>
                <a:lnTo>
                  <a:pt x="56212" y="12171"/>
                </a:lnTo>
                <a:lnTo>
                  <a:pt x="51965" y="6741"/>
                </a:lnTo>
                <a:lnTo>
                  <a:pt x="45624" y="4291"/>
                </a:lnTo>
                <a:lnTo>
                  <a:pt x="22414" y="290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5262601" y="3769202"/>
            <a:ext cx="76094" cy="58941"/>
          </a:xfrm>
          <a:custGeom>
            <a:avLst/>
            <a:gdLst/>
            <a:ahLst/>
            <a:cxnLst/>
            <a:rect l="0" t="0" r="0" b="0"/>
            <a:pathLst>
              <a:path w="76094" h="58941">
                <a:moveTo>
                  <a:pt x="22705" y="42114"/>
                </a:moveTo>
                <a:lnTo>
                  <a:pt x="39472" y="36525"/>
                </a:lnTo>
                <a:lnTo>
                  <a:pt x="42072" y="31369"/>
                </a:lnTo>
                <a:lnTo>
                  <a:pt x="41465" y="24422"/>
                </a:lnTo>
                <a:lnTo>
                  <a:pt x="38721" y="16281"/>
                </a:lnTo>
                <a:lnTo>
                  <a:pt x="33382" y="12024"/>
                </a:lnTo>
                <a:lnTo>
                  <a:pt x="26314" y="10356"/>
                </a:lnTo>
                <a:lnTo>
                  <a:pt x="18092" y="10413"/>
                </a:lnTo>
                <a:lnTo>
                  <a:pt x="11440" y="13961"/>
                </a:lnTo>
                <a:lnTo>
                  <a:pt x="930" y="27262"/>
                </a:lnTo>
                <a:lnTo>
                  <a:pt x="0" y="34552"/>
                </a:lnTo>
                <a:lnTo>
                  <a:pt x="5204" y="48892"/>
                </a:lnTo>
                <a:lnTo>
                  <a:pt x="12208" y="53651"/>
                </a:lnTo>
                <a:lnTo>
                  <a:pt x="32467" y="58940"/>
                </a:lnTo>
                <a:lnTo>
                  <a:pt x="42081" y="58010"/>
                </a:lnTo>
                <a:lnTo>
                  <a:pt x="59002" y="50739"/>
                </a:lnTo>
                <a:lnTo>
                  <a:pt x="71202" y="36588"/>
                </a:lnTo>
                <a:lnTo>
                  <a:pt x="76093" y="27902"/>
                </a:lnTo>
                <a:lnTo>
                  <a:pt x="75844" y="20941"/>
                </a:lnTo>
                <a:lnTo>
                  <a:pt x="72169" y="15130"/>
                </a:lnTo>
                <a:lnTo>
                  <a:pt x="66209" y="10087"/>
                </a:lnTo>
                <a:lnTo>
                  <a:pt x="47109" y="7602"/>
                </a:lnTo>
                <a:lnTo>
                  <a:pt x="25362" y="11568"/>
                </a:lnTo>
                <a:lnTo>
                  <a:pt x="7898" y="21129"/>
                </a:lnTo>
                <a:lnTo>
                  <a:pt x="4644" y="26954"/>
                </a:lnTo>
                <a:lnTo>
                  <a:pt x="4815" y="33177"/>
                </a:lnTo>
                <a:lnTo>
                  <a:pt x="7269" y="39665"/>
                </a:lnTo>
                <a:lnTo>
                  <a:pt x="19354" y="49994"/>
                </a:lnTo>
                <a:lnTo>
                  <a:pt x="27490" y="54386"/>
                </a:lnTo>
                <a:lnTo>
                  <a:pt x="35253" y="54975"/>
                </a:lnTo>
                <a:lnTo>
                  <a:pt x="50118" y="49389"/>
                </a:lnTo>
                <a:lnTo>
                  <a:pt x="53848" y="43455"/>
                </a:lnTo>
                <a:lnTo>
                  <a:pt x="54874" y="27502"/>
                </a:lnTo>
                <a:lnTo>
                  <a:pt x="52339" y="20674"/>
                </a:lnTo>
                <a:lnTo>
                  <a:pt x="3323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7189341" y="3315784"/>
            <a:ext cx="65923" cy="53596"/>
          </a:xfrm>
          <a:custGeom>
            <a:avLst/>
            <a:gdLst/>
            <a:ahLst/>
            <a:cxnLst/>
            <a:rect l="0" t="0" r="0" b="0"/>
            <a:pathLst>
              <a:path w="65923" h="53596">
                <a:moveTo>
                  <a:pt x="22680" y="21749"/>
                </a:moveTo>
                <a:lnTo>
                  <a:pt x="11501" y="32928"/>
                </a:lnTo>
                <a:lnTo>
                  <a:pt x="11718" y="37390"/>
                </a:lnTo>
                <a:lnTo>
                  <a:pt x="15371" y="41535"/>
                </a:lnTo>
                <a:lnTo>
                  <a:pt x="21317" y="45468"/>
                </a:lnTo>
                <a:lnTo>
                  <a:pt x="27620" y="44581"/>
                </a:lnTo>
                <a:lnTo>
                  <a:pt x="40864" y="34236"/>
                </a:lnTo>
                <a:lnTo>
                  <a:pt x="42991" y="26565"/>
                </a:lnTo>
                <a:lnTo>
                  <a:pt x="39116" y="8682"/>
                </a:lnTo>
                <a:lnTo>
                  <a:pt x="33637" y="3679"/>
                </a:lnTo>
                <a:lnTo>
                  <a:pt x="26475" y="1513"/>
                </a:lnTo>
                <a:lnTo>
                  <a:pt x="18191" y="1240"/>
                </a:lnTo>
                <a:lnTo>
                  <a:pt x="11498" y="4567"/>
                </a:lnTo>
                <a:lnTo>
                  <a:pt x="942" y="17622"/>
                </a:lnTo>
                <a:lnTo>
                  <a:pt x="0" y="24847"/>
                </a:lnTo>
                <a:lnTo>
                  <a:pt x="5191" y="39114"/>
                </a:lnTo>
                <a:lnTo>
                  <a:pt x="11021" y="42684"/>
                </a:lnTo>
                <a:lnTo>
                  <a:pt x="26856" y="43532"/>
                </a:lnTo>
                <a:lnTo>
                  <a:pt x="33653" y="39780"/>
                </a:lnTo>
                <a:lnTo>
                  <a:pt x="44324" y="26254"/>
                </a:lnTo>
                <a:lnTo>
                  <a:pt x="45298" y="18903"/>
                </a:lnTo>
                <a:lnTo>
                  <a:pt x="40141" y="4497"/>
                </a:lnTo>
                <a:lnTo>
                  <a:pt x="33151" y="889"/>
                </a:lnTo>
                <a:lnTo>
                  <a:pt x="12906" y="0"/>
                </a:lnTo>
                <a:lnTo>
                  <a:pt x="6805" y="4910"/>
                </a:lnTo>
                <a:lnTo>
                  <a:pt x="3908" y="12863"/>
                </a:lnTo>
                <a:lnTo>
                  <a:pt x="3146" y="22844"/>
                </a:lnTo>
                <a:lnTo>
                  <a:pt x="6148" y="31838"/>
                </a:lnTo>
                <a:lnTo>
                  <a:pt x="18842" y="48070"/>
                </a:lnTo>
                <a:lnTo>
                  <a:pt x="27140" y="52165"/>
                </a:lnTo>
                <a:lnTo>
                  <a:pt x="45719" y="53595"/>
                </a:lnTo>
                <a:lnTo>
                  <a:pt x="53247" y="49998"/>
                </a:lnTo>
                <a:lnTo>
                  <a:pt x="64731" y="36644"/>
                </a:lnTo>
                <a:lnTo>
                  <a:pt x="65922" y="29339"/>
                </a:lnTo>
                <a:lnTo>
                  <a:pt x="64376" y="22130"/>
                </a:lnTo>
                <a:lnTo>
                  <a:pt x="61006" y="14984"/>
                </a:lnTo>
                <a:lnTo>
                  <a:pt x="55250" y="10220"/>
                </a:lnTo>
                <a:lnTo>
                  <a:pt x="22680" y="6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6800210" y="2980577"/>
            <a:ext cx="64871" cy="73115"/>
          </a:xfrm>
          <a:custGeom>
            <a:avLst/>
            <a:gdLst/>
            <a:ahLst/>
            <a:cxnLst/>
            <a:rect l="0" t="0" r="0" b="0"/>
            <a:pathLst>
              <a:path w="64871" h="73115">
                <a:moveTo>
                  <a:pt x="32785" y="30573"/>
                </a:moveTo>
                <a:lnTo>
                  <a:pt x="16017" y="24984"/>
                </a:lnTo>
                <a:lnTo>
                  <a:pt x="9908" y="26847"/>
                </a:lnTo>
                <a:lnTo>
                  <a:pt x="4666" y="31598"/>
                </a:lnTo>
                <a:lnTo>
                  <a:pt x="0" y="38275"/>
                </a:lnTo>
                <a:lnTo>
                  <a:pt x="400" y="43897"/>
                </a:lnTo>
                <a:lnTo>
                  <a:pt x="4176" y="48814"/>
                </a:lnTo>
                <a:lnTo>
                  <a:pt x="10202" y="53262"/>
                </a:lnTo>
                <a:lnTo>
                  <a:pt x="17730" y="53888"/>
                </a:lnTo>
                <a:lnTo>
                  <a:pt x="35452" y="48344"/>
                </a:lnTo>
                <a:lnTo>
                  <a:pt x="40412" y="42420"/>
                </a:lnTo>
                <a:lnTo>
                  <a:pt x="42549" y="34962"/>
                </a:lnTo>
                <a:lnTo>
                  <a:pt x="42804" y="26480"/>
                </a:lnTo>
                <a:lnTo>
                  <a:pt x="40634" y="23165"/>
                </a:lnTo>
                <a:lnTo>
                  <a:pt x="36847" y="23295"/>
                </a:lnTo>
                <a:lnTo>
                  <a:pt x="31983" y="25721"/>
                </a:lnTo>
                <a:lnTo>
                  <a:pt x="28741" y="32017"/>
                </a:lnTo>
                <a:lnTo>
                  <a:pt x="25139" y="51492"/>
                </a:lnTo>
                <a:lnTo>
                  <a:pt x="27687" y="57387"/>
                </a:lnTo>
                <a:lnTo>
                  <a:pt x="32896" y="60148"/>
                </a:lnTo>
                <a:lnTo>
                  <a:pt x="39877" y="60818"/>
                </a:lnTo>
                <a:lnTo>
                  <a:pt x="43362" y="56585"/>
                </a:lnTo>
                <a:lnTo>
                  <a:pt x="44115" y="39404"/>
                </a:lnTo>
                <a:lnTo>
                  <a:pt x="39168" y="32951"/>
                </a:lnTo>
                <a:lnTo>
                  <a:pt x="21194" y="25781"/>
                </a:lnTo>
                <a:lnTo>
                  <a:pt x="14529" y="28548"/>
                </a:lnTo>
                <a:lnTo>
                  <a:pt x="10085" y="35072"/>
                </a:lnTo>
                <a:lnTo>
                  <a:pt x="7123" y="44101"/>
                </a:lnTo>
                <a:lnTo>
                  <a:pt x="7488" y="52460"/>
                </a:lnTo>
                <a:lnTo>
                  <a:pt x="14132" y="67987"/>
                </a:lnTo>
                <a:lnTo>
                  <a:pt x="20350" y="71893"/>
                </a:lnTo>
                <a:lnTo>
                  <a:pt x="36617" y="73114"/>
                </a:lnTo>
                <a:lnTo>
                  <a:pt x="52425" y="66638"/>
                </a:lnTo>
                <a:lnTo>
                  <a:pt x="59917" y="61635"/>
                </a:lnTo>
                <a:lnTo>
                  <a:pt x="63740" y="54791"/>
                </a:lnTo>
                <a:lnTo>
                  <a:pt x="64870" y="37827"/>
                </a:lnTo>
                <a:lnTo>
                  <a:pt x="53340" y="8546"/>
                </a:lnTo>
                <a:lnTo>
                  <a:pt x="46488" y="3020"/>
                </a:lnTo>
                <a:lnTo>
                  <a:pt x="38411" y="506"/>
                </a:lnTo>
                <a:lnTo>
                  <a:pt x="29517" y="0"/>
                </a:lnTo>
                <a:lnTo>
                  <a:pt x="13395" y="5676"/>
                </a:lnTo>
                <a:lnTo>
                  <a:pt x="5820" y="10466"/>
                </a:lnTo>
                <a:lnTo>
                  <a:pt x="1939" y="17168"/>
                </a:lnTo>
                <a:lnTo>
                  <a:pt x="748" y="33974"/>
                </a:lnTo>
                <a:lnTo>
                  <a:pt x="4118" y="46902"/>
                </a:lnTo>
                <a:lnTo>
                  <a:pt x="11728" y="621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4695709" y="3706031"/>
            <a:ext cx="81258" cy="64510"/>
          </a:xfrm>
          <a:custGeom>
            <a:avLst/>
            <a:gdLst/>
            <a:ahLst/>
            <a:cxnLst/>
            <a:rect l="0" t="0" r="0" b="0"/>
            <a:pathLst>
              <a:path w="81258" h="64510">
                <a:moveTo>
                  <a:pt x="52643" y="0"/>
                </a:moveTo>
                <a:lnTo>
                  <a:pt x="41465" y="11178"/>
                </a:lnTo>
                <a:lnTo>
                  <a:pt x="39341" y="17980"/>
                </a:lnTo>
                <a:lnTo>
                  <a:pt x="40102" y="34897"/>
                </a:lnTo>
                <a:lnTo>
                  <a:pt x="44283" y="39643"/>
                </a:lnTo>
                <a:lnTo>
                  <a:pt x="50579" y="41636"/>
                </a:lnTo>
                <a:lnTo>
                  <a:pt x="58286" y="41795"/>
                </a:lnTo>
                <a:lnTo>
                  <a:pt x="61084" y="39562"/>
                </a:lnTo>
                <a:lnTo>
                  <a:pt x="60610" y="35733"/>
                </a:lnTo>
                <a:lnTo>
                  <a:pt x="57954" y="30841"/>
                </a:lnTo>
                <a:lnTo>
                  <a:pt x="51505" y="27580"/>
                </a:lnTo>
                <a:lnTo>
                  <a:pt x="31860" y="23956"/>
                </a:lnTo>
                <a:lnTo>
                  <a:pt x="23580" y="26499"/>
                </a:lnTo>
                <a:lnTo>
                  <a:pt x="16890" y="31704"/>
                </a:lnTo>
                <a:lnTo>
                  <a:pt x="11260" y="38683"/>
                </a:lnTo>
                <a:lnTo>
                  <a:pt x="11016" y="44506"/>
                </a:lnTo>
                <a:lnTo>
                  <a:pt x="14363" y="49558"/>
                </a:lnTo>
                <a:lnTo>
                  <a:pt x="20104" y="54095"/>
                </a:lnTo>
                <a:lnTo>
                  <a:pt x="38961" y="59137"/>
                </a:lnTo>
                <a:lnTo>
                  <a:pt x="50541" y="60482"/>
                </a:lnTo>
                <a:lnTo>
                  <a:pt x="69646" y="55737"/>
                </a:lnTo>
                <a:lnTo>
                  <a:pt x="78017" y="51196"/>
                </a:lnTo>
                <a:lnTo>
                  <a:pt x="81257" y="45829"/>
                </a:lnTo>
                <a:lnTo>
                  <a:pt x="81078" y="39911"/>
                </a:lnTo>
                <a:lnTo>
                  <a:pt x="74639" y="27097"/>
                </a:lnTo>
                <a:lnTo>
                  <a:pt x="63979" y="13602"/>
                </a:lnTo>
                <a:lnTo>
                  <a:pt x="56691" y="10238"/>
                </a:lnTo>
                <a:lnTo>
                  <a:pt x="39234" y="9619"/>
                </a:lnTo>
                <a:lnTo>
                  <a:pt x="32005" y="13432"/>
                </a:lnTo>
                <a:lnTo>
                  <a:pt x="20854" y="27027"/>
                </a:lnTo>
                <a:lnTo>
                  <a:pt x="19752" y="34395"/>
                </a:lnTo>
                <a:lnTo>
                  <a:pt x="21357" y="41647"/>
                </a:lnTo>
                <a:lnTo>
                  <a:pt x="24767" y="48822"/>
                </a:lnTo>
                <a:lnTo>
                  <a:pt x="37914" y="59913"/>
                </a:lnTo>
                <a:lnTo>
                  <a:pt x="46333" y="64509"/>
                </a:lnTo>
                <a:lnTo>
                  <a:pt x="53116" y="64062"/>
                </a:lnTo>
                <a:lnTo>
                  <a:pt x="58807" y="60256"/>
                </a:lnTo>
                <a:lnTo>
                  <a:pt x="63771" y="54208"/>
                </a:lnTo>
                <a:lnTo>
                  <a:pt x="63571" y="49007"/>
                </a:lnTo>
                <a:lnTo>
                  <a:pt x="59929" y="44370"/>
                </a:lnTo>
                <a:lnTo>
                  <a:pt x="53991" y="40108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6788911" y="915528"/>
            <a:ext cx="108596" cy="87253"/>
          </a:xfrm>
          <a:custGeom>
            <a:avLst/>
            <a:gdLst/>
            <a:ahLst/>
            <a:cxnLst/>
            <a:rect l="0" t="0" r="0" b="0"/>
            <a:pathLst>
              <a:path w="108596" h="87253">
                <a:moveTo>
                  <a:pt x="33555" y="451"/>
                </a:moveTo>
                <a:lnTo>
                  <a:pt x="16787" y="11629"/>
                </a:lnTo>
                <a:lnTo>
                  <a:pt x="5436" y="26476"/>
                </a:lnTo>
                <a:lnTo>
                  <a:pt x="771" y="35348"/>
                </a:lnTo>
                <a:lnTo>
                  <a:pt x="0" y="43603"/>
                </a:lnTo>
                <a:lnTo>
                  <a:pt x="5384" y="59014"/>
                </a:lnTo>
                <a:lnTo>
                  <a:pt x="11265" y="62890"/>
                </a:lnTo>
                <a:lnTo>
                  <a:pt x="27158" y="64076"/>
                </a:lnTo>
                <a:lnTo>
                  <a:pt x="55836" y="52578"/>
                </a:lnTo>
                <a:lnTo>
                  <a:pt x="69974" y="37656"/>
                </a:lnTo>
                <a:lnTo>
                  <a:pt x="75382" y="28764"/>
                </a:lnTo>
                <a:lnTo>
                  <a:pt x="76648" y="20496"/>
                </a:lnTo>
                <a:lnTo>
                  <a:pt x="75151" y="12645"/>
                </a:lnTo>
                <a:lnTo>
                  <a:pt x="71814" y="5070"/>
                </a:lnTo>
                <a:lnTo>
                  <a:pt x="66080" y="1191"/>
                </a:lnTo>
                <a:lnTo>
                  <a:pt x="50350" y="0"/>
                </a:lnTo>
                <a:lnTo>
                  <a:pt x="43582" y="3660"/>
                </a:lnTo>
                <a:lnTo>
                  <a:pt x="32943" y="17085"/>
                </a:lnTo>
                <a:lnTo>
                  <a:pt x="31977" y="25578"/>
                </a:lnTo>
                <a:lnTo>
                  <a:pt x="37143" y="44374"/>
                </a:lnTo>
                <a:lnTo>
                  <a:pt x="50358" y="58187"/>
                </a:lnTo>
                <a:lnTo>
                  <a:pt x="58795" y="63508"/>
                </a:lnTo>
                <a:lnTo>
                  <a:pt x="67929" y="64716"/>
                </a:lnTo>
                <a:lnTo>
                  <a:pt x="87437" y="59819"/>
                </a:lnTo>
                <a:lnTo>
                  <a:pt x="101566" y="46724"/>
                </a:lnTo>
                <a:lnTo>
                  <a:pt x="106971" y="38318"/>
                </a:lnTo>
                <a:lnTo>
                  <a:pt x="108236" y="29205"/>
                </a:lnTo>
                <a:lnTo>
                  <a:pt x="103402" y="9721"/>
                </a:lnTo>
                <a:lnTo>
                  <a:pt x="96497" y="4291"/>
                </a:lnTo>
                <a:lnTo>
                  <a:pt x="76348" y="1378"/>
                </a:lnTo>
                <a:lnTo>
                  <a:pt x="58033" y="7102"/>
                </a:lnTo>
                <a:lnTo>
                  <a:pt x="49874" y="11904"/>
                </a:lnTo>
                <a:lnTo>
                  <a:pt x="37689" y="26598"/>
                </a:lnTo>
                <a:lnTo>
                  <a:pt x="32802" y="35430"/>
                </a:lnTo>
                <a:lnTo>
                  <a:pt x="30490" y="54602"/>
                </a:lnTo>
                <a:lnTo>
                  <a:pt x="31512" y="64627"/>
                </a:lnTo>
                <a:lnTo>
                  <a:pt x="35702" y="72481"/>
                </a:lnTo>
                <a:lnTo>
                  <a:pt x="49718" y="84327"/>
                </a:lnTo>
                <a:lnTo>
                  <a:pt x="70764" y="87252"/>
                </a:lnTo>
                <a:lnTo>
                  <a:pt x="82928" y="86394"/>
                </a:lnTo>
                <a:lnTo>
                  <a:pt x="92206" y="82313"/>
                </a:lnTo>
                <a:lnTo>
                  <a:pt x="105636" y="68419"/>
                </a:lnTo>
                <a:lnTo>
                  <a:pt x="108515" y="59801"/>
                </a:lnTo>
                <a:lnTo>
                  <a:pt x="108595" y="40867"/>
                </a:lnTo>
                <a:lnTo>
                  <a:pt x="104638" y="33244"/>
                </a:lnTo>
                <a:lnTo>
                  <a:pt x="90883" y="21655"/>
                </a:lnTo>
                <a:lnTo>
                  <a:pt x="57820" y="14142"/>
                </a:lnTo>
                <a:lnTo>
                  <a:pt x="48562" y="16597"/>
                </a:lnTo>
                <a:lnTo>
                  <a:pt x="41220" y="21744"/>
                </a:lnTo>
                <a:lnTo>
                  <a:pt x="23027" y="4256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2" name="Group 171"/>
          <p:cNvGrpSpPr/>
          <p:nvPr/>
        </p:nvGrpSpPr>
        <p:grpSpPr>
          <a:xfrm>
            <a:off x="1312430" y="4885223"/>
            <a:ext cx="2625229" cy="486573"/>
            <a:chOff x="1312430" y="4885223"/>
            <a:chExt cx="2625229" cy="486573"/>
          </a:xfrm>
        </p:grpSpPr>
        <p:sp>
          <p:nvSpPr>
            <p:cNvPr id="158" name="Freeform 157"/>
            <p:cNvSpPr/>
            <p:nvPr/>
          </p:nvSpPr>
          <p:spPr>
            <a:xfrm>
              <a:off x="1312430" y="4885223"/>
              <a:ext cx="308274" cy="400084"/>
            </a:xfrm>
            <a:custGeom>
              <a:avLst/>
              <a:gdLst/>
              <a:ahLst/>
              <a:cxnLst/>
              <a:rect l="0" t="0" r="0" b="0"/>
              <a:pathLst>
                <a:path w="308274" h="400084">
                  <a:moveTo>
                    <a:pt x="24689" y="400083"/>
                  </a:moveTo>
                  <a:lnTo>
                    <a:pt x="24689" y="351152"/>
                  </a:lnTo>
                  <a:lnTo>
                    <a:pt x="24689" y="297067"/>
                  </a:lnTo>
                  <a:lnTo>
                    <a:pt x="24689" y="253692"/>
                  </a:lnTo>
                  <a:lnTo>
                    <a:pt x="24689" y="211018"/>
                  </a:lnTo>
                  <a:lnTo>
                    <a:pt x="19100" y="147531"/>
                  </a:lnTo>
                  <a:lnTo>
                    <a:pt x="10035" y="95445"/>
                  </a:lnTo>
                  <a:lnTo>
                    <a:pt x="0" y="38264"/>
                  </a:lnTo>
                  <a:lnTo>
                    <a:pt x="6307" y="18566"/>
                  </a:lnTo>
                  <a:lnTo>
                    <a:pt x="10095" y="15887"/>
                  </a:lnTo>
                  <a:lnTo>
                    <a:pt x="13790" y="17610"/>
                  </a:lnTo>
                  <a:lnTo>
                    <a:pt x="49757" y="79289"/>
                  </a:lnTo>
                  <a:lnTo>
                    <a:pt x="77474" y="133814"/>
                  </a:lnTo>
                  <a:lnTo>
                    <a:pt x="101064" y="189110"/>
                  </a:lnTo>
                  <a:lnTo>
                    <a:pt x="125430" y="242102"/>
                  </a:lnTo>
                  <a:lnTo>
                    <a:pt x="149465" y="300380"/>
                  </a:lnTo>
                  <a:lnTo>
                    <a:pt x="189806" y="353408"/>
                  </a:lnTo>
                  <a:lnTo>
                    <a:pt x="216332" y="369615"/>
                  </a:lnTo>
                  <a:lnTo>
                    <a:pt x="226150" y="370412"/>
                  </a:lnTo>
                  <a:lnTo>
                    <a:pt x="246418" y="365059"/>
                  </a:lnTo>
                  <a:lnTo>
                    <a:pt x="271971" y="348891"/>
                  </a:lnTo>
                  <a:lnTo>
                    <a:pt x="283940" y="326638"/>
                  </a:lnTo>
                  <a:lnTo>
                    <a:pt x="301157" y="264692"/>
                  </a:lnTo>
                  <a:lnTo>
                    <a:pt x="306647" y="213478"/>
                  </a:lnTo>
                  <a:lnTo>
                    <a:pt x="308273" y="155669"/>
                  </a:lnTo>
                  <a:lnTo>
                    <a:pt x="300417" y="96130"/>
                  </a:lnTo>
                  <a:lnTo>
                    <a:pt x="290720" y="36709"/>
                  </a:lnTo>
                  <a:lnTo>
                    <a:pt x="2879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662871" y="5127378"/>
              <a:ext cx="164203" cy="148307"/>
            </a:xfrm>
            <a:custGeom>
              <a:avLst/>
              <a:gdLst/>
              <a:ahLst/>
              <a:cxnLst/>
              <a:rect l="0" t="0" r="0" b="0"/>
              <a:pathLst>
                <a:path w="164203" h="148307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19308" y="17981"/>
                  </a:lnTo>
                  <a:lnTo>
                    <a:pt x="4643" y="34897"/>
                  </a:lnTo>
                  <a:lnTo>
                    <a:pt x="966" y="44322"/>
                  </a:lnTo>
                  <a:lnTo>
                    <a:pt x="0" y="64152"/>
                  </a:lnTo>
                  <a:lnTo>
                    <a:pt x="11622" y="95047"/>
                  </a:lnTo>
                  <a:lnTo>
                    <a:pt x="29884" y="120839"/>
                  </a:lnTo>
                  <a:lnTo>
                    <a:pt x="55702" y="143299"/>
                  </a:lnTo>
                  <a:lnTo>
                    <a:pt x="78530" y="148306"/>
                  </a:lnTo>
                  <a:lnTo>
                    <a:pt x="103103" y="145462"/>
                  </a:lnTo>
                  <a:lnTo>
                    <a:pt x="135498" y="130708"/>
                  </a:lnTo>
                  <a:lnTo>
                    <a:pt x="152599" y="118144"/>
                  </a:lnTo>
                  <a:lnTo>
                    <a:pt x="161759" y="98522"/>
                  </a:lnTo>
                  <a:lnTo>
                    <a:pt x="164202" y="86738"/>
                  </a:lnTo>
                  <a:lnTo>
                    <a:pt x="163490" y="76543"/>
                  </a:lnTo>
                  <a:lnTo>
                    <a:pt x="156461" y="58975"/>
                  </a:lnTo>
                  <a:lnTo>
                    <a:pt x="139350" y="35932"/>
                  </a:lnTo>
                  <a:lnTo>
                    <a:pt x="9538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090926" y="5073591"/>
              <a:ext cx="151645" cy="225314"/>
            </a:xfrm>
            <a:custGeom>
              <a:avLst/>
              <a:gdLst/>
              <a:ahLst/>
              <a:cxnLst/>
              <a:rect l="0" t="0" r="0" b="0"/>
              <a:pathLst>
                <a:path w="151645" h="225314">
                  <a:moveTo>
                    <a:pt x="130587" y="32730"/>
                  </a:moveTo>
                  <a:lnTo>
                    <a:pt x="101278" y="3421"/>
                  </a:lnTo>
                  <a:lnTo>
                    <a:pt x="93500" y="323"/>
                  </a:lnTo>
                  <a:lnTo>
                    <a:pt x="75499" y="0"/>
                  </a:lnTo>
                  <a:lnTo>
                    <a:pt x="58920" y="6875"/>
                  </a:lnTo>
                  <a:lnTo>
                    <a:pt x="43753" y="18899"/>
                  </a:lnTo>
                  <a:lnTo>
                    <a:pt x="23230" y="46569"/>
                  </a:lnTo>
                  <a:lnTo>
                    <a:pt x="5222" y="97248"/>
                  </a:lnTo>
                  <a:lnTo>
                    <a:pt x="0" y="123406"/>
                  </a:lnTo>
                  <a:lnTo>
                    <a:pt x="1578" y="146730"/>
                  </a:lnTo>
                  <a:lnTo>
                    <a:pt x="14633" y="179592"/>
                  </a:lnTo>
                  <a:lnTo>
                    <a:pt x="33319" y="205966"/>
                  </a:lnTo>
                  <a:lnTo>
                    <a:pt x="59263" y="223009"/>
                  </a:lnTo>
                  <a:lnTo>
                    <a:pt x="79000" y="225313"/>
                  </a:lnTo>
                  <a:lnTo>
                    <a:pt x="134969" y="214179"/>
                  </a:lnTo>
                  <a:lnTo>
                    <a:pt x="151644" y="211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249227" y="5167889"/>
              <a:ext cx="139300" cy="145700"/>
            </a:xfrm>
            <a:custGeom>
              <a:avLst/>
              <a:gdLst/>
              <a:ahLst/>
              <a:cxnLst/>
              <a:rect l="0" t="0" r="0" b="0"/>
              <a:pathLst>
                <a:path w="139300" h="145700">
                  <a:moveTo>
                    <a:pt x="67042" y="12132"/>
                  </a:moveTo>
                  <a:lnTo>
                    <a:pt x="55864" y="953"/>
                  </a:lnTo>
                  <a:lnTo>
                    <a:pt x="49061" y="0"/>
                  </a:lnTo>
                  <a:lnTo>
                    <a:pt x="32144" y="5180"/>
                  </a:lnTo>
                  <a:lnTo>
                    <a:pt x="19167" y="18401"/>
                  </a:lnTo>
                  <a:lnTo>
                    <a:pt x="1303" y="55484"/>
                  </a:lnTo>
                  <a:lnTo>
                    <a:pt x="0" y="75853"/>
                  </a:lnTo>
                  <a:lnTo>
                    <a:pt x="8696" y="117525"/>
                  </a:lnTo>
                  <a:lnTo>
                    <a:pt x="14106" y="125678"/>
                  </a:lnTo>
                  <a:lnTo>
                    <a:pt x="29477" y="137856"/>
                  </a:lnTo>
                  <a:lnTo>
                    <a:pt x="63451" y="145699"/>
                  </a:lnTo>
                  <a:lnTo>
                    <a:pt x="86503" y="141295"/>
                  </a:lnTo>
                  <a:lnTo>
                    <a:pt x="116092" y="125661"/>
                  </a:lnTo>
                  <a:lnTo>
                    <a:pt x="124308" y="119404"/>
                  </a:lnTo>
                  <a:lnTo>
                    <a:pt x="133438" y="99972"/>
                  </a:lnTo>
                  <a:lnTo>
                    <a:pt x="139299" y="49370"/>
                  </a:lnTo>
                  <a:lnTo>
                    <a:pt x="136981" y="31411"/>
                  </a:lnTo>
                  <a:lnTo>
                    <a:pt x="130213" y="12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411026" y="5131072"/>
              <a:ext cx="115814" cy="178223"/>
            </a:xfrm>
            <a:custGeom>
              <a:avLst/>
              <a:gdLst/>
              <a:ahLst/>
              <a:cxnLst/>
              <a:rect l="0" t="0" r="0" b="0"/>
              <a:pathLst>
                <a:path w="115814" h="178223">
                  <a:moveTo>
                    <a:pt x="0" y="70005"/>
                  </a:moveTo>
                  <a:lnTo>
                    <a:pt x="42661" y="128784"/>
                  </a:lnTo>
                  <a:lnTo>
                    <a:pt x="73771" y="178222"/>
                  </a:lnTo>
                  <a:lnTo>
                    <a:pt x="74917" y="177245"/>
                  </a:lnTo>
                  <a:lnTo>
                    <a:pt x="68350" y="144871"/>
                  </a:lnTo>
                  <a:lnTo>
                    <a:pt x="44066" y="82883"/>
                  </a:lnTo>
                  <a:lnTo>
                    <a:pt x="35283" y="46525"/>
                  </a:lnTo>
                  <a:lnTo>
                    <a:pt x="34051" y="33295"/>
                  </a:lnTo>
                  <a:lnTo>
                    <a:pt x="36738" y="23305"/>
                  </a:lnTo>
                  <a:lnTo>
                    <a:pt x="42039" y="15475"/>
                  </a:lnTo>
                  <a:lnTo>
                    <a:pt x="49083" y="9085"/>
                  </a:lnTo>
                  <a:lnTo>
                    <a:pt x="69388" y="1986"/>
                  </a:lnTo>
                  <a:lnTo>
                    <a:pt x="90500" y="0"/>
                  </a:lnTo>
                  <a:lnTo>
                    <a:pt x="115813" y="6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628175" y="5116850"/>
              <a:ext cx="67121" cy="174346"/>
            </a:xfrm>
            <a:custGeom>
              <a:avLst/>
              <a:gdLst/>
              <a:ahLst/>
              <a:cxnLst/>
              <a:rect l="0" t="0" r="0" b="0"/>
              <a:pathLst>
                <a:path w="67121" h="174346">
                  <a:moveTo>
                    <a:pt x="3949" y="126341"/>
                  </a:moveTo>
                  <a:lnTo>
                    <a:pt x="3949" y="148698"/>
                  </a:lnTo>
                  <a:lnTo>
                    <a:pt x="10188" y="165914"/>
                  </a:lnTo>
                  <a:lnTo>
                    <a:pt x="15127" y="173780"/>
                  </a:lnTo>
                  <a:lnTo>
                    <a:pt x="17250" y="174345"/>
                  </a:lnTo>
                  <a:lnTo>
                    <a:pt x="16490" y="162494"/>
                  </a:lnTo>
                  <a:lnTo>
                    <a:pt x="0" y="104761"/>
                  </a:lnTo>
                  <a:lnTo>
                    <a:pt x="959" y="67955"/>
                  </a:lnTo>
                  <a:lnTo>
                    <a:pt x="14242" y="33002"/>
                  </a:lnTo>
                  <a:lnTo>
                    <a:pt x="29580" y="17397"/>
                  </a:lnTo>
                  <a:lnTo>
                    <a:pt x="51708" y="5155"/>
                  </a:lnTo>
                  <a:lnTo>
                    <a:pt x="671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786097" y="5168156"/>
              <a:ext cx="130297" cy="201378"/>
            </a:xfrm>
            <a:custGeom>
              <a:avLst/>
              <a:gdLst/>
              <a:ahLst/>
              <a:cxnLst/>
              <a:rect l="0" t="0" r="0" b="0"/>
              <a:pathLst>
                <a:path w="130297" h="201378">
                  <a:moveTo>
                    <a:pt x="3954" y="53978"/>
                  </a:moveTo>
                  <a:lnTo>
                    <a:pt x="47917" y="77698"/>
                  </a:lnTo>
                  <a:lnTo>
                    <a:pt x="67947" y="78948"/>
                  </a:lnTo>
                  <a:lnTo>
                    <a:pt x="78202" y="77644"/>
                  </a:lnTo>
                  <a:lnTo>
                    <a:pt x="86208" y="73265"/>
                  </a:lnTo>
                  <a:lnTo>
                    <a:pt x="98223" y="59041"/>
                  </a:lnTo>
                  <a:lnTo>
                    <a:pt x="101224" y="37901"/>
                  </a:lnTo>
                  <a:lnTo>
                    <a:pt x="100386" y="25713"/>
                  </a:lnTo>
                  <a:lnTo>
                    <a:pt x="96318" y="16417"/>
                  </a:lnTo>
                  <a:lnTo>
                    <a:pt x="82440" y="2969"/>
                  </a:lnTo>
                  <a:lnTo>
                    <a:pt x="73825" y="85"/>
                  </a:lnTo>
                  <a:lnTo>
                    <a:pt x="54895" y="0"/>
                  </a:lnTo>
                  <a:lnTo>
                    <a:pt x="37903" y="6981"/>
                  </a:lnTo>
                  <a:lnTo>
                    <a:pt x="30096" y="12118"/>
                  </a:lnTo>
                  <a:lnTo>
                    <a:pt x="18303" y="27185"/>
                  </a:lnTo>
                  <a:lnTo>
                    <a:pt x="1199" y="65454"/>
                  </a:lnTo>
                  <a:lnTo>
                    <a:pt x="0" y="85984"/>
                  </a:lnTo>
                  <a:lnTo>
                    <a:pt x="8763" y="127761"/>
                  </a:lnTo>
                  <a:lnTo>
                    <a:pt x="23966" y="153699"/>
                  </a:lnTo>
                  <a:lnTo>
                    <a:pt x="48878" y="176202"/>
                  </a:lnTo>
                  <a:lnTo>
                    <a:pt x="78487" y="192098"/>
                  </a:lnTo>
                  <a:lnTo>
                    <a:pt x="130296" y="201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990093" y="4927336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5589" y="58617"/>
                  </a:lnTo>
                  <a:lnTo>
                    <a:pt x="17958" y="121197"/>
                  </a:lnTo>
                  <a:lnTo>
                    <a:pt x="28197" y="172521"/>
                  </a:lnTo>
                  <a:lnTo>
                    <a:pt x="38640" y="222433"/>
                  </a:lnTo>
                  <a:lnTo>
                    <a:pt x="49530" y="278164"/>
                  </a:lnTo>
                  <a:lnTo>
                    <a:pt x="57617" y="333626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118767" y="5138658"/>
              <a:ext cx="176653" cy="180725"/>
            </a:xfrm>
            <a:custGeom>
              <a:avLst/>
              <a:gdLst/>
              <a:ahLst/>
              <a:cxnLst/>
              <a:rect l="0" t="0" r="0" b="0"/>
              <a:pathLst>
                <a:path w="176653" h="180725">
                  <a:moveTo>
                    <a:pt x="71367" y="51891"/>
                  </a:moveTo>
                  <a:lnTo>
                    <a:pt x="56713" y="7928"/>
                  </a:lnTo>
                  <a:lnTo>
                    <a:pt x="51069" y="2695"/>
                  </a:lnTo>
                  <a:lnTo>
                    <a:pt x="43797" y="376"/>
                  </a:lnTo>
                  <a:lnTo>
                    <a:pt x="35440" y="0"/>
                  </a:lnTo>
                  <a:lnTo>
                    <a:pt x="28699" y="3259"/>
                  </a:lnTo>
                  <a:lnTo>
                    <a:pt x="18088" y="16239"/>
                  </a:lnTo>
                  <a:lnTo>
                    <a:pt x="5538" y="43277"/>
                  </a:lnTo>
                  <a:lnTo>
                    <a:pt x="0" y="79104"/>
                  </a:lnTo>
                  <a:lnTo>
                    <a:pt x="6534" y="124727"/>
                  </a:lnTo>
                  <a:lnTo>
                    <a:pt x="16933" y="155750"/>
                  </a:lnTo>
                  <a:lnTo>
                    <a:pt x="28067" y="172530"/>
                  </a:lnTo>
                  <a:lnTo>
                    <a:pt x="35481" y="176771"/>
                  </a:lnTo>
                  <a:lnTo>
                    <a:pt x="53078" y="178363"/>
                  </a:lnTo>
                  <a:lnTo>
                    <a:pt x="60345" y="174810"/>
                  </a:lnTo>
                  <a:lnTo>
                    <a:pt x="71537" y="161504"/>
                  </a:lnTo>
                  <a:lnTo>
                    <a:pt x="78827" y="128693"/>
                  </a:lnTo>
                  <a:lnTo>
                    <a:pt x="81289" y="86212"/>
                  </a:lnTo>
                  <a:lnTo>
                    <a:pt x="84056" y="107424"/>
                  </a:lnTo>
                  <a:lnTo>
                    <a:pt x="111181" y="157557"/>
                  </a:lnTo>
                  <a:lnTo>
                    <a:pt x="127667" y="172163"/>
                  </a:lnTo>
                  <a:lnTo>
                    <a:pt x="136976" y="177696"/>
                  </a:lnTo>
                  <a:lnTo>
                    <a:pt x="153559" y="180724"/>
                  </a:lnTo>
                  <a:lnTo>
                    <a:pt x="176652" y="178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327005" y="4916808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24749" y="168794"/>
                  </a:lnTo>
                  <a:lnTo>
                    <a:pt x="35149" y="226138"/>
                  </a:lnTo>
                  <a:lnTo>
                    <a:pt x="41908" y="287171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263834" y="5074735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1720" y="3120"/>
                  </a:lnTo>
                  <a:lnTo>
                    <a:pt x="66417" y="14655"/>
                  </a:lnTo>
                  <a:lnTo>
                    <a:pt x="17195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27046" y="5201077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7958" y="53875"/>
                  </a:lnTo>
                  <a:lnTo>
                    <a:pt x="28198" y="81084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527046" y="5074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623055" y="5157818"/>
              <a:ext cx="314604" cy="213978"/>
            </a:xfrm>
            <a:custGeom>
              <a:avLst/>
              <a:gdLst/>
              <a:ahLst/>
              <a:cxnLst/>
              <a:rect l="0" t="0" r="0" b="0"/>
              <a:pathLst>
                <a:path w="314604" h="213978">
                  <a:moveTo>
                    <a:pt x="51390" y="11674"/>
                  </a:moveTo>
                  <a:lnTo>
                    <a:pt x="27344" y="29655"/>
                  </a:lnTo>
                  <a:lnTo>
                    <a:pt x="13017" y="46571"/>
                  </a:lnTo>
                  <a:lnTo>
                    <a:pt x="5090" y="68908"/>
                  </a:lnTo>
                  <a:lnTo>
                    <a:pt x="0" y="121375"/>
                  </a:lnTo>
                  <a:lnTo>
                    <a:pt x="5544" y="142708"/>
                  </a:lnTo>
                  <a:lnTo>
                    <a:pt x="28166" y="175468"/>
                  </a:lnTo>
                  <a:lnTo>
                    <a:pt x="47697" y="183907"/>
                  </a:lnTo>
                  <a:lnTo>
                    <a:pt x="59457" y="186158"/>
                  </a:lnTo>
                  <a:lnTo>
                    <a:pt x="69636" y="185318"/>
                  </a:lnTo>
                  <a:lnTo>
                    <a:pt x="87185" y="178146"/>
                  </a:lnTo>
                  <a:lnTo>
                    <a:pt x="99665" y="164041"/>
                  </a:lnTo>
                  <a:lnTo>
                    <a:pt x="117208" y="126389"/>
                  </a:lnTo>
                  <a:lnTo>
                    <a:pt x="118467" y="105942"/>
                  </a:lnTo>
                  <a:lnTo>
                    <a:pt x="109743" y="64220"/>
                  </a:lnTo>
                  <a:lnTo>
                    <a:pt x="93029" y="28033"/>
                  </a:lnTo>
                  <a:lnTo>
                    <a:pt x="94357" y="27259"/>
                  </a:lnTo>
                  <a:lnTo>
                    <a:pt x="97583" y="29083"/>
                  </a:lnTo>
                  <a:lnTo>
                    <a:pt x="113300" y="48418"/>
                  </a:lnTo>
                  <a:lnTo>
                    <a:pt x="134990" y="99701"/>
                  </a:lnTo>
                  <a:lnTo>
                    <a:pt x="160319" y="158187"/>
                  </a:lnTo>
                  <a:lnTo>
                    <a:pt x="180797" y="211599"/>
                  </a:lnTo>
                  <a:lnTo>
                    <a:pt x="183285" y="213977"/>
                  </a:lnTo>
                  <a:lnTo>
                    <a:pt x="184943" y="210884"/>
                  </a:lnTo>
                  <a:lnTo>
                    <a:pt x="185617" y="196138"/>
                  </a:lnTo>
                  <a:lnTo>
                    <a:pt x="173412" y="142290"/>
                  </a:lnTo>
                  <a:lnTo>
                    <a:pt x="167260" y="89511"/>
                  </a:lnTo>
                  <a:lnTo>
                    <a:pt x="158300" y="27686"/>
                  </a:lnTo>
                  <a:lnTo>
                    <a:pt x="161268" y="17669"/>
                  </a:lnTo>
                  <a:lnTo>
                    <a:pt x="166756" y="9821"/>
                  </a:lnTo>
                  <a:lnTo>
                    <a:pt x="173924" y="3420"/>
                  </a:lnTo>
                  <a:lnTo>
                    <a:pt x="182213" y="322"/>
                  </a:lnTo>
                  <a:lnTo>
                    <a:pt x="200781" y="0"/>
                  </a:lnTo>
                  <a:lnTo>
                    <a:pt x="217612" y="6876"/>
                  </a:lnTo>
                  <a:lnTo>
                    <a:pt x="232891" y="18900"/>
                  </a:lnTo>
                  <a:lnTo>
                    <a:pt x="268848" y="70857"/>
                  </a:lnTo>
                  <a:lnTo>
                    <a:pt x="295724" y="130082"/>
                  </a:lnTo>
                  <a:lnTo>
                    <a:pt x="309009" y="167251"/>
                  </a:lnTo>
                  <a:lnTo>
                    <a:pt x="314603" y="201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2014-05-06T17:51:18Z</dcterms:created>
  <dcterms:modified xsi:type="dcterms:W3CDTF">2014-05-06T17:51:40Z</dcterms:modified>
</cp:coreProperties>
</file>